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Metadata/LabelInfo.xml" ContentType="application/vnd.ms-office.classificationlabel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ngesInfos/changesInfo1.xml" ContentType="application/vnd.ms-powerpoint.changesinfo+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revisionInfo.xml" ContentType="application/vnd.ms-powerpoint.revisioninfo+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6"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4"/>
  </p:sldMasterIdLst>
  <p:notesMasterIdLst>
    <p:notesMasterId r:id="rId22"/>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9"/>
  </p:sldIdLst>
  <p:sldSz cx="12192000" cy="6858000"/>
  <p:notesSz cx="6797675" cy="99266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D5ABB18-35FF-9301-E81F-1869316CC674}" v="21" dt="2026-06-16T09:43:51.3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varScale="1">
        <p:scale>
          <a:sx n="100" d="100"/>
          <a:sy n="100" d="100"/>
        </p:scale>
        <p:origin x="0" y="0"/>
      </p:cViewPr>
      <p:guideLst>
        <p:guide orient="horz" pos="2160"/>
        <p:guide pos="3840"/>
      </p:guideLst>
    </p:cSldViewPr>
  </p:slide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27" Type="http://schemas.microsoft.com/office/2016/11/relationships/changesInfo" Target="changesInfos/changesInfo1.xml"/><Relationship Id="rId28" Type="http://schemas.microsoft.com/office/2015/10/relationships/revisionInfo" Target="revisionInfo.xml"/><Relationship Id="rId29" Type="http://schemas.openxmlformats.org/officeDocument/2006/relationships/slide" Target="slides/slide1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thony Martin" userId="S::anthony.martin@pacificenergy.com.au::7a47ab74-01ea-4dd7-953d-afc8ee4edaac" providerId="AD" clId="Web-{6D5ABB18-35FF-9301-E81F-1869316CC674}"/>
    <pc:docChg chg="modSld">
      <pc:chgData name="Anthony Martin" userId="S::anthony.martin@pacificenergy.com.au::7a47ab74-01ea-4dd7-953d-afc8ee4edaac" providerId="AD" clId="Web-{6D5ABB18-35FF-9301-E81F-1869316CC674}" dt="2026-06-16T09:43:51.381" v="18"/>
      <pc:docMkLst>
        <pc:docMk/>
      </pc:docMkLst>
      <pc:sldChg chg="delSp modSp">
        <pc:chgData name="Anthony Martin" userId="S::anthony.martin@pacificenergy.com.au::7a47ab74-01ea-4dd7-953d-afc8ee4edaac" providerId="AD" clId="Web-{6D5ABB18-35FF-9301-E81F-1869316CC674}" dt="2026-06-16T09:42:36.003" v="8" actId="1076"/>
        <pc:sldMkLst>
          <pc:docMk/>
          <pc:sldMk cId="0" sldId="260"/>
        </pc:sldMkLst>
        <pc:spChg chg="del">
          <ac:chgData name="Anthony Martin" userId="S::anthony.martin@pacificenergy.com.au::7a47ab74-01ea-4dd7-953d-afc8ee4edaac" providerId="AD" clId="Web-{6D5ABB18-35FF-9301-E81F-1869316CC674}" dt="2026-06-16T09:42:00.924" v="1"/>
          <ac:spMkLst>
            <pc:docMk/>
            <pc:sldMk cId="0" sldId="260"/>
            <ac:spMk id="233" creationId="{00000000-0000-0000-0000-000000000000}"/>
          </ac:spMkLst>
        </pc:spChg>
        <pc:spChg chg="del">
          <ac:chgData name="Anthony Martin" userId="S::anthony.martin@pacificenergy.com.au::7a47ab74-01ea-4dd7-953d-afc8ee4edaac" providerId="AD" clId="Web-{6D5ABB18-35FF-9301-E81F-1869316CC674}" dt="2026-06-16T09:42:00.924" v="0"/>
          <ac:spMkLst>
            <pc:docMk/>
            <pc:sldMk cId="0" sldId="260"/>
            <ac:spMk id="234" creationId="{00000000-0000-0000-0000-000000000000}"/>
          </ac:spMkLst>
        </pc:spChg>
        <pc:spChg chg="mod">
          <ac:chgData name="Anthony Martin" userId="S::anthony.martin@pacificenergy.com.au::7a47ab74-01ea-4dd7-953d-afc8ee4edaac" providerId="AD" clId="Web-{6D5ABB18-35FF-9301-E81F-1869316CC674}" dt="2026-06-16T09:42:31.894" v="7" actId="1076"/>
          <ac:spMkLst>
            <pc:docMk/>
            <pc:sldMk cId="0" sldId="260"/>
            <ac:spMk id="247" creationId="{00000000-0000-0000-0000-000000000000}"/>
          </ac:spMkLst>
        </pc:spChg>
        <pc:spChg chg="mod">
          <ac:chgData name="Anthony Martin" userId="S::anthony.martin@pacificenergy.com.au::7a47ab74-01ea-4dd7-953d-afc8ee4edaac" providerId="AD" clId="Web-{6D5ABB18-35FF-9301-E81F-1869316CC674}" dt="2026-06-16T09:42:36.003" v="8" actId="1076"/>
          <ac:spMkLst>
            <pc:docMk/>
            <pc:sldMk cId="0" sldId="260"/>
            <ac:spMk id="251" creationId="{00000000-0000-0000-0000-000000000000}"/>
          </ac:spMkLst>
        </pc:spChg>
        <pc:spChg chg="del">
          <ac:chgData name="Anthony Martin" userId="S::anthony.martin@pacificenergy.com.au::7a47ab74-01ea-4dd7-953d-afc8ee4edaac" providerId="AD" clId="Web-{6D5ABB18-35FF-9301-E81F-1869316CC674}" dt="2026-06-16T09:42:10.018" v="4"/>
          <ac:spMkLst>
            <pc:docMk/>
            <pc:sldMk cId="0" sldId="260"/>
            <ac:spMk id="254" creationId="{00000000-0000-0000-0000-000000000000}"/>
          </ac:spMkLst>
        </pc:spChg>
        <pc:spChg chg="del">
          <ac:chgData name="Anthony Martin" userId="S::anthony.martin@pacificenergy.com.au::7a47ab74-01ea-4dd7-953d-afc8ee4edaac" providerId="AD" clId="Web-{6D5ABB18-35FF-9301-E81F-1869316CC674}" dt="2026-06-16T09:42:05.862" v="2"/>
          <ac:spMkLst>
            <pc:docMk/>
            <pc:sldMk cId="0" sldId="260"/>
            <ac:spMk id="255" creationId="{00000000-0000-0000-0000-000000000000}"/>
          </ac:spMkLst>
        </pc:spChg>
        <pc:spChg chg="del">
          <ac:chgData name="Anthony Martin" userId="S::anthony.martin@pacificenergy.com.au::7a47ab74-01ea-4dd7-953d-afc8ee4edaac" providerId="AD" clId="Web-{6D5ABB18-35FF-9301-E81F-1869316CC674}" dt="2026-06-16T09:42:08.424" v="3"/>
          <ac:spMkLst>
            <pc:docMk/>
            <pc:sldMk cId="0" sldId="260"/>
            <ac:spMk id="256" creationId="{00000000-0000-0000-0000-000000000000}"/>
          </ac:spMkLst>
        </pc:spChg>
        <pc:spChg chg="del">
          <ac:chgData name="Anthony Martin" userId="S::anthony.martin@pacificenergy.com.au::7a47ab74-01ea-4dd7-953d-afc8ee4edaac" providerId="AD" clId="Web-{6D5ABB18-35FF-9301-E81F-1869316CC674}" dt="2026-06-16T09:42:14.002" v="6"/>
          <ac:spMkLst>
            <pc:docMk/>
            <pc:sldMk cId="0" sldId="260"/>
            <ac:spMk id="257" creationId="{00000000-0000-0000-0000-000000000000}"/>
          </ac:spMkLst>
        </pc:spChg>
      </pc:sldChg>
      <pc:sldChg chg="modSp">
        <pc:chgData name="Anthony Martin" userId="S::anthony.martin@pacificenergy.com.au::7a47ab74-01ea-4dd7-953d-afc8ee4edaac" providerId="AD" clId="Web-{6D5ABB18-35FF-9301-E81F-1869316CC674}" dt="2026-06-16T09:43:16.911" v="13" actId="20577"/>
        <pc:sldMkLst>
          <pc:docMk/>
          <pc:sldMk cId="0" sldId="263"/>
        </pc:sldMkLst>
        <pc:spChg chg="mod">
          <ac:chgData name="Anthony Martin" userId="S::anthony.martin@pacificenergy.com.au::7a47ab74-01ea-4dd7-953d-afc8ee4edaac" providerId="AD" clId="Web-{6D5ABB18-35FF-9301-E81F-1869316CC674}" dt="2026-06-16T09:43:16.911" v="13" actId="20577"/>
          <ac:spMkLst>
            <pc:docMk/>
            <pc:sldMk cId="0" sldId="263"/>
            <ac:spMk id="355" creationId="{00000000-0000-0000-0000-000000000000}"/>
          </ac:spMkLst>
        </pc:spChg>
      </pc:sldChg>
      <pc:sldChg chg="delSp modSp">
        <pc:chgData name="Anthony Martin" userId="S::anthony.martin@pacificenergy.com.au::7a47ab74-01ea-4dd7-953d-afc8ee4edaac" providerId="AD" clId="Web-{6D5ABB18-35FF-9301-E81F-1869316CC674}" dt="2026-06-16T09:43:45.927" v="17"/>
        <pc:sldMkLst>
          <pc:docMk/>
          <pc:sldMk cId="0" sldId="267"/>
        </pc:sldMkLst>
        <pc:spChg chg="mod">
          <ac:chgData name="Anthony Martin" userId="S::anthony.martin@pacificenergy.com.au::7a47ab74-01ea-4dd7-953d-afc8ee4edaac" providerId="AD" clId="Web-{6D5ABB18-35FF-9301-E81F-1869316CC674}" dt="2026-06-16T09:43:33.177" v="16" actId="20577"/>
          <ac:spMkLst>
            <pc:docMk/>
            <pc:sldMk cId="0" sldId="267"/>
            <ac:spMk id="482" creationId="{00000000-0000-0000-0000-000000000000}"/>
          </ac:spMkLst>
        </pc:spChg>
        <pc:spChg chg="del">
          <ac:chgData name="Anthony Martin" userId="S::anthony.martin@pacificenergy.com.au::7a47ab74-01ea-4dd7-953d-afc8ee4edaac" providerId="AD" clId="Web-{6D5ABB18-35FF-9301-E81F-1869316CC674}" dt="2026-06-16T09:43:45.927" v="17"/>
          <ac:spMkLst>
            <pc:docMk/>
            <pc:sldMk cId="0" sldId="267"/>
            <ac:spMk id="487" creationId="{00000000-0000-0000-0000-000000000000}"/>
          </ac:spMkLst>
        </pc:spChg>
      </pc:sldChg>
      <pc:sldChg chg="delSp">
        <pc:chgData name="Anthony Martin" userId="S::anthony.martin@pacificenergy.com.au::7a47ab74-01ea-4dd7-953d-afc8ee4edaac" providerId="AD" clId="Web-{6D5ABB18-35FF-9301-E81F-1869316CC674}" dt="2026-06-16T09:43:51.381" v="18"/>
        <pc:sldMkLst>
          <pc:docMk/>
          <pc:sldMk cId="0" sldId="268"/>
        </pc:sldMkLst>
        <pc:spChg chg="del">
          <ac:chgData name="Anthony Martin" userId="S::anthony.martin@pacificenergy.com.au::7a47ab74-01ea-4dd7-953d-afc8ee4edaac" providerId="AD" clId="Web-{6D5ABB18-35FF-9301-E81F-1869316CC674}" dt="2026-06-16T09:43:51.381" v="18"/>
          <ac:spMkLst>
            <pc:docMk/>
            <pc:sldMk cId="0" sldId="268"/>
            <ac:spMk id="509"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45659" cy="498056"/>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50443" y="0"/>
            <a:ext cx="2945659" cy="498056"/>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28584"/>
            <a:ext cx="2945659" cy="498055"/>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50443" y="9428584"/>
            <a:ext cx="2945659" cy="498055"/>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34" name="Google Shape;134;p1: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8"/>
        <p:cNvGrpSpPr/>
        <p:nvPr/>
      </p:nvGrpSpPr>
      <p:grpSpPr>
        <a:xfrm>
          <a:off x="0" y="0"/>
          <a:ext cx="0" cy="0"/>
          <a:chOff x="0" y="0"/>
          <a:chExt cx="0" cy="0"/>
        </a:xfrm>
      </p:grpSpPr>
      <p:sp>
        <p:nvSpPr>
          <p:cNvPr id="419" name="Google Shape;419;p10: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20" name="Google Shape;420;p10: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8"/>
        <p:cNvGrpSpPr/>
        <p:nvPr/>
      </p:nvGrpSpPr>
      <p:grpSpPr>
        <a:xfrm>
          <a:off x="0" y="0"/>
          <a:ext cx="0" cy="0"/>
          <a:chOff x="0" y="0"/>
          <a:chExt cx="0" cy="0"/>
        </a:xfrm>
      </p:grpSpPr>
      <p:sp>
        <p:nvSpPr>
          <p:cNvPr id="439" name="Google Shape;439;p11: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40" name="Google Shape;440;p11: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9"/>
        <p:cNvGrpSpPr/>
        <p:nvPr/>
      </p:nvGrpSpPr>
      <p:grpSpPr>
        <a:xfrm>
          <a:off x="0" y="0"/>
          <a:ext cx="0" cy="0"/>
          <a:chOff x="0" y="0"/>
          <a:chExt cx="0" cy="0"/>
        </a:xfrm>
      </p:grpSpPr>
      <p:sp>
        <p:nvSpPr>
          <p:cNvPr id="470" name="Google Shape;470;p12: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71" name="Google Shape;471;p12: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8"/>
        <p:cNvGrpSpPr/>
        <p:nvPr/>
      </p:nvGrpSpPr>
      <p:grpSpPr>
        <a:xfrm>
          <a:off x="0" y="0"/>
          <a:ext cx="0" cy="0"/>
          <a:chOff x="0" y="0"/>
          <a:chExt cx="0" cy="0"/>
        </a:xfrm>
      </p:grpSpPr>
      <p:sp>
        <p:nvSpPr>
          <p:cNvPr id="489" name="Google Shape;489;p13:notes"/>
          <p:cNvSpPr txBox="1">
            <a:spLocks noGrp="1"/>
          </p:cNvSpPr>
          <p:nvPr>
            <p:ph type="body" idx="1"/>
          </p:nvPr>
        </p:nvSpPr>
        <p:spPr>
          <a:xfrm>
            <a:off x="679768" y="4777194"/>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90" name="Google Shape;490;p13: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0"/>
        <p:cNvGrpSpPr/>
        <p:nvPr/>
      </p:nvGrpSpPr>
      <p:grpSpPr>
        <a:xfrm>
          <a:off x="0" y="0"/>
          <a:ext cx="0" cy="0"/>
          <a:chOff x="0" y="0"/>
          <a:chExt cx="0" cy="0"/>
        </a:xfrm>
      </p:grpSpPr>
      <p:sp>
        <p:nvSpPr>
          <p:cNvPr id="511" name="Google Shape;511;p14:notes"/>
          <p:cNvSpPr txBox="1">
            <a:spLocks noGrp="1"/>
          </p:cNvSpPr>
          <p:nvPr>
            <p:ph type="body" idx="1"/>
          </p:nvPr>
        </p:nvSpPr>
        <p:spPr>
          <a:xfrm>
            <a:off x="679768" y="4777194"/>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12" name="Google Shape;512;p14: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3"/>
        <p:cNvGrpSpPr/>
        <p:nvPr/>
      </p:nvGrpSpPr>
      <p:grpSpPr>
        <a:xfrm>
          <a:off x="0" y="0"/>
          <a:ext cx="0" cy="0"/>
          <a:chOff x="0" y="0"/>
          <a:chExt cx="0" cy="0"/>
        </a:xfrm>
      </p:grpSpPr>
      <p:sp>
        <p:nvSpPr>
          <p:cNvPr id="544" name="Google Shape;544;p15: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45" name="Google Shape;545;p15: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9"/>
        <p:cNvGrpSpPr/>
        <p:nvPr/>
      </p:nvGrpSpPr>
      <p:grpSpPr>
        <a:xfrm>
          <a:off x="0" y="0"/>
          <a:ext cx="0" cy="0"/>
          <a:chOff x="0" y="0"/>
          <a:chExt cx="0" cy="0"/>
        </a:xfrm>
      </p:grpSpPr>
      <p:sp>
        <p:nvSpPr>
          <p:cNvPr id="550" name="Google Shape;550;p16: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51" name="Google Shape;551;p16: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0"/>
        <p:cNvGrpSpPr/>
        <p:nvPr/>
      </p:nvGrpSpPr>
      <p:grpSpPr>
        <a:xfrm>
          <a:off x="0" y="0"/>
          <a:ext cx="0" cy="0"/>
          <a:chOff x="0" y="0"/>
          <a:chExt cx="0" cy="0"/>
        </a:xfrm>
      </p:grpSpPr>
      <p:sp>
        <p:nvSpPr>
          <p:cNvPr id="581" name="Google Shape;581;p17: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82" name="Google Shape;582;p17: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2: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40" name="Google Shape;140;p2: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3: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61" name="Google Shape;161;p3: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p4: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84" name="Google Shape;184;p4: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Google Shape;227;p5: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28" name="Google Shape;228;p5: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Google Shape;261;p6:notes"/>
          <p:cNvSpPr txBox="1">
            <a:spLocks noGrp="1"/>
          </p:cNvSpPr>
          <p:nvPr>
            <p:ph type="body" idx="1"/>
          </p:nvPr>
        </p:nvSpPr>
        <p:spPr>
          <a:xfrm>
            <a:off x="679768" y="4777194"/>
            <a:ext cx="5438100" cy="39087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62" name="Google Shape;262;p6:notes"/>
          <p:cNvSpPr>
            <a:spLocks noGrp="1" noRot="1" noChangeAspect="1"/>
          </p:cNvSpPr>
          <p:nvPr>
            <p:ph type="sldImg" idx="2"/>
          </p:nvPr>
        </p:nvSpPr>
        <p:spPr>
          <a:xfrm>
            <a:off x="422275" y="1241425"/>
            <a:ext cx="5953200" cy="33495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1"/>
        <p:cNvGrpSpPr/>
        <p:nvPr/>
      </p:nvGrpSpPr>
      <p:grpSpPr>
        <a:xfrm>
          <a:off x="0" y="0"/>
          <a:ext cx="0" cy="0"/>
          <a:chOff x="0" y="0"/>
          <a:chExt cx="0" cy="0"/>
        </a:xfrm>
      </p:grpSpPr>
      <p:sp>
        <p:nvSpPr>
          <p:cNvPr id="312" name="Google Shape;312;p7: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13" name="Google Shape;313;p7: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0"/>
        <p:cNvGrpSpPr/>
        <p:nvPr/>
      </p:nvGrpSpPr>
      <p:grpSpPr>
        <a:xfrm>
          <a:off x="0" y="0"/>
          <a:ext cx="0" cy="0"/>
          <a:chOff x="0" y="0"/>
          <a:chExt cx="0" cy="0"/>
        </a:xfrm>
      </p:grpSpPr>
      <p:sp>
        <p:nvSpPr>
          <p:cNvPr id="351" name="Google Shape;351;p8: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52" name="Google Shape;352;p8: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7"/>
        <p:cNvGrpSpPr/>
        <p:nvPr/>
      </p:nvGrpSpPr>
      <p:grpSpPr>
        <a:xfrm>
          <a:off x="0" y="0"/>
          <a:ext cx="0" cy="0"/>
          <a:chOff x="0" y="0"/>
          <a:chExt cx="0" cy="0"/>
        </a:xfrm>
      </p:grpSpPr>
      <p:sp>
        <p:nvSpPr>
          <p:cNvPr id="398" name="Google Shape;398;p9: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99" name="Google Shape;399;p9: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01 Navy Cover with Map">
  <p:cSld name="01 Navy Cover with Map">
    <p:bg>
      <p:bgPr>
        <a:solidFill>
          <a:schemeClr val="accent4"/>
        </a:solidFill>
        <a:effectLst/>
      </p:bgPr>
    </p:bg>
    <p:spTree>
      <p:nvGrpSpPr>
        <p:cNvPr id="1" name="Shape 56"/>
        <p:cNvGrpSpPr/>
        <p:nvPr/>
      </p:nvGrpSpPr>
      <p:grpSpPr>
        <a:xfrm>
          <a:off x="0" y="0"/>
          <a:ext cx="0" cy="0"/>
          <a:chOff x="0" y="0"/>
          <a:chExt cx="0" cy="0"/>
        </a:xfrm>
      </p:grpSpPr>
      <p:pic>
        <p:nvPicPr>
          <p:cNvPr id="57" name="Google Shape;57;p2" descr="A globe with lines in the shape of a planet&#10;&#10;Description automatically generated"/>
          <p:cNvPicPr preferRelativeResize="0"/>
          <p:nvPr/>
        </p:nvPicPr>
        <p:blipFill rotWithShape="1">
          <a:blip r:embed="rId2">
            <a:alphaModFix/>
          </a:blip>
          <a:srcRect/>
          <a:stretch/>
        </p:blipFill>
        <p:spPr>
          <a:xfrm>
            <a:off x="1660840" y="367046"/>
            <a:ext cx="8162949" cy="6255912"/>
          </a:xfrm>
          <a:prstGeom prst="rect">
            <a:avLst/>
          </a:prstGeom>
          <a:noFill/>
          <a:ln>
            <a:noFill/>
          </a:ln>
        </p:spPr>
      </p:pic>
      <p:sp>
        <p:nvSpPr>
          <p:cNvPr id="58" name="Google Shape;58;p2"/>
          <p:cNvSpPr txBox="1">
            <a:spLocks noGrp="1"/>
          </p:cNvSpPr>
          <p:nvPr>
            <p:ph type="ctrTitle"/>
          </p:nvPr>
        </p:nvSpPr>
        <p:spPr>
          <a:xfrm>
            <a:off x="2139597" y="4878321"/>
            <a:ext cx="4572000" cy="1592041"/>
          </a:xfrm>
          <a:prstGeom prst="rect">
            <a:avLst/>
          </a:prstGeom>
          <a:noFill/>
          <a:ln>
            <a:noFill/>
          </a:ln>
        </p:spPr>
        <p:txBody>
          <a:bodyPr spcFirstLastPara="1" wrap="square" lIns="91425" tIns="45700" rIns="91425" bIns="45700" anchor="t" anchorCtr="0">
            <a:normAutofit/>
          </a:bodyPr>
          <a:lstStyle>
            <a:lvl1pPr lvl="0" algn="l">
              <a:lnSpc>
                <a:spcPct val="110000"/>
              </a:lnSpc>
              <a:spcBef>
                <a:spcPts val="0"/>
              </a:spcBef>
              <a:spcAft>
                <a:spcPts val="0"/>
              </a:spcAft>
              <a:buClr>
                <a:schemeClr val="lt1"/>
              </a:buClr>
              <a:buSzPts val="2800"/>
              <a:buFont typeface="Arial"/>
              <a:buNone/>
              <a:defRPr sz="2800" cap="none">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cxnSp>
        <p:nvCxnSpPr>
          <p:cNvPr id="59" name="Google Shape;59;p2"/>
          <p:cNvCxnSpPr/>
          <p:nvPr/>
        </p:nvCxnSpPr>
        <p:spPr>
          <a:xfrm>
            <a:off x="2239809" y="4734454"/>
            <a:ext cx="540000" cy="0"/>
          </a:xfrm>
          <a:prstGeom prst="straightConnector1">
            <a:avLst/>
          </a:prstGeom>
          <a:noFill/>
          <a:ln w="57150" cap="flat" cmpd="sng">
            <a:solidFill>
              <a:schemeClr val="lt1"/>
            </a:solidFill>
            <a:prstDash val="solid"/>
            <a:miter lim="80"/>
            <a:headEnd type="none" w="sm" len="sm"/>
            <a:tailEnd type="none" w="sm" len="sm"/>
          </a:ln>
        </p:spPr>
      </p:cxnSp>
      <p:pic>
        <p:nvPicPr>
          <p:cNvPr id="60" name="Google Shape;60;p2" descr="Logo, company name&#10;&#10;Description automatically generated"/>
          <p:cNvPicPr preferRelativeResize="0"/>
          <p:nvPr/>
        </p:nvPicPr>
        <p:blipFill rotWithShape="1">
          <a:blip r:embed="rId3">
            <a:alphaModFix/>
          </a:blip>
          <a:srcRect/>
          <a:stretch/>
        </p:blipFill>
        <p:spPr>
          <a:xfrm>
            <a:off x="10053300" y="433721"/>
            <a:ext cx="1646889" cy="1261729"/>
          </a:xfrm>
          <a:prstGeom prst="rect">
            <a:avLst/>
          </a:prstGeom>
          <a:noFill/>
          <a:ln>
            <a:noFill/>
          </a:ln>
        </p:spPr>
      </p:pic>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09 Content and Table">
  <p:cSld name="09 Content and Table">
    <p:spTree>
      <p:nvGrpSpPr>
        <p:cNvPr id="1" name="Shape 115"/>
        <p:cNvGrpSpPr/>
        <p:nvPr/>
      </p:nvGrpSpPr>
      <p:grpSpPr>
        <a:xfrm>
          <a:off x="0" y="0"/>
          <a:ext cx="0" cy="0"/>
          <a:chOff x="0" y="0"/>
          <a:chExt cx="0" cy="0"/>
        </a:xfrm>
      </p:grpSpPr>
      <p:pic>
        <p:nvPicPr>
          <p:cNvPr id="116" name="Google Shape;116;p11" descr="A black background with a black square&#10;&#10;Description automatically generated"/>
          <p:cNvPicPr preferRelativeResize="0"/>
          <p:nvPr/>
        </p:nvPicPr>
        <p:blipFill rotWithShape="1">
          <a:blip r:embed="rId2">
            <a:alphaModFix/>
          </a:blip>
          <a:srcRect l="77650" b="64743"/>
          <a:stretch/>
        </p:blipFill>
        <p:spPr>
          <a:xfrm>
            <a:off x="9467850" y="0"/>
            <a:ext cx="2724150" cy="2417206"/>
          </a:xfrm>
          <a:prstGeom prst="rect">
            <a:avLst/>
          </a:prstGeom>
          <a:noFill/>
          <a:ln>
            <a:noFill/>
          </a:ln>
        </p:spPr>
      </p:pic>
      <p:sp>
        <p:nvSpPr>
          <p:cNvPr id="117" name="Google Shape;117;p11"/>
          <p:cNvSpPr txBox="1">
            <a:spLocks noGrp="1"/>
          </p:cNvSpPr>
          <p:nvPr>
            <p:ph type="body" idx="1"/>
          </p:nvPr>
        </p:nvSpPr>
        <p:spPr>
          <a:xfrm>
            <a:off x="453212" y="1120262"/>
            <a:ext cx="3996669" cy="400346"/>
          </a:xfrm>
          <a:prstGeom prst="rect">
            <a:avLst/>
          </a:prstGeom>
          <a:noFill/>
          <a:ln>
            <a:noFill/>
          </a:ln>
        </p:spPr>
        <p:txBody>
          <a:bodyPr spcFirstLastPara="1" wrap="square" lIns="91425" tIns="45700" rIns="91425" bIns="45700" anchor="t" anchorCtr="0">
            <a:normAutofit/>
          </a:bodyPr>
          <a:lstStyle>
            <a:lvl1pPr marL="457200" lvl="0" indent="-228600" algn="l">
              <a:lnSpc>
                <a:spcPct val="110000"/>
              </a:lnSpc>
              <a:spcBef>
                <a:spcPts val="1000"/>
              </a:spcBef>
              <a:spcAft>
                <a:spcPts val="0"/>
              </a:spcAft>
              <a:buSzPts val="1800"/>
              <a:buNone/>
              <a:defRPr sz="1800" b="1">
                <a:solidFill>
                  <a:schemeClr val="dk2"/>
                </a:solidFill>
                <a:latin typeface="Arial"/>
                <a:ea typeface="Arial"/>
                <a:cs typeface="Arial"/>
                <a:sym typeface="Arial"/>
              </a:defRPr>
            </a:lvl1pPr>
            <a:lvl2pPr marL="914400" lvl="1" indent="-228600" algn="l">
              <a:lnSpc>
                <a:spcPct val="90000"/>
              </a:lnSpc>
              <a:spcBef>
                <a:spcPts val="500"/>
              </a:spcBef>
              <a:spcAft>
                <a:spcPts val="0"/>
              </a:spcAft>
              <a:buSzPts val="1800"/>
              <a:buNone/>
              <a:defRPr/>
            </a:lvl2pPr>
            <a:lvl3pPr marL="1371600" lvl="2" indent="-228600" algn="l">
              <a:lnSpc>
                <a:spcPct val="90000"/>
              </a:lnSpc>
              <a:spcBef>
                <a:spcPts val="500"/>
              </a:spcBef>
              <a:spcAft>
                <a:spcPts val="0"/>
              </a:spcAft>
              <a:buClr>
                <a:srgbClr val="484B4C"/>
              </a:buClr>
              <a:buSzPts val="2000"/>
              <a:buNone/>
              <a:defRPr/>
            </a:lvl3pPr>
            <a:lvl4pPr marL="1828800" lvl="3" indent="-228600" algn="l">
              <a:lnSpc>
                <a:spcPct val="90000"/>
              </a:lnSpc>
              <a:spcBef>
                <a:spcPts val="500"/>
              </a:spcBef>
              <a:spcAft>
                <a:spcPts val="0"/>
              </a:spcAft>
              <a:buClr>
                <a:srgbClr val="484B4C"/>
              </a:buClr>
              <a:buSzPts val="1800"/>
              <a:buNone/>
              <a:defRPr/>
            </a:lvl4pPr>
            <a:lvl5pPr marL="2286000" lvl="4" indent="-228600" algn="l">
              <a:lnSpc>
                <a:spcPct val="90000"/>
              </a:lnSpc>
              <a:spcBef>
                <a:spcPts val="500"/>
              </a:spcBef>
              <a:spcAft>
                <a:spcPts val="0"/>
              </a:spcAft>
              <a:buClr>
                <a:srgbClr val="484B4C"/>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cxnSp>
        <p:nvCxnSpPr>
          <p:cNvPr id="118" name="Google Shape;118;p11"/>
          <p:cNvCxnSpPr/>
          <p:nvPr/>
        </p:nvCxnSpPr>
        <p:spPr>
          <a:xfrm>
            <a:off x="547920" y="448761"/>
            <a:ext cx="540000" cy="0"/>
          </a:xfrm>
          <a:prstGeom prst="straightConnector1">
            <a:avLst/>
          </a:prstGeom>
          <a:noFill/>
          <a:ln w="57150" cap="flat" cmpd="sng">
            <a:solidFill>
              <a:schemeClr val="dk2"/>
            </a:solidFill>
            <a:prstDash val="solid"/>
            <a:miter lim="80"/>
            <a:headEnd type="none" w="sm" len="sm"/>
            <a:tailEnd type="none" w="sm" len="sm"/>
          </a:ln>
        </p:spPr>
      </p:cxnSp>
      <p:sp>
        <p:nvSpPr>
          <p:cNvPr id="119" name="Google Shape;119;p11"/>
          <p:cNvSpPr txBox="1">
            <a:spLocks noGrp="1"/>
          </p:cNvSpPr>
          <p:nvPr>
            <p:ph type="body" idx="2"/>
          </p:nvPr>
        </p:nvSpPr>
        <p:spPr>
          <a:xfrm>
            <a:off x="453211" y="1520607"/>
            <a:ext cx="3996670" cy="4845043"/>
          </a:xfrm>
          <a:prstGeom prst="rect">
            <a:avLst/>
          </a:prstGeom>
          <a:noFill/>
          <a:ln>
            <a:noFill/>
          </a:ln>
        </p:spPr>
        <p:txBody>
          <a:bodyPr spcFirstLastPara="1" wrap="square" lIns="91425" tIns="45700" rIns="91425" bIns="45700" anchor="t" anchorCtr="0">
            <a:normAutofit/>
          </a:bodyPr>
          <a:lstStyle>
            <a:lvl1pPr marL="457200" lvl="0" indent="-317500" algn="l">
              <a:lnSpc>
                <a:spcPct val="110000"/>
              </a:lnSpc>
              <a:spcBef>
                <a:spcPts val="1000"/>
              </a:spcBef>
              <a:spcAft>
                <a:spcPts val="0"/>
              </a:spcAft>
              <a:buClr>
                <a:schemeClr val="dk2"/>
              </a:buClr>
              <a:buSzPts val="1400"/>
              <a:buFont typeface="Noto Sans Symbols"/>
              <a:buChar char="▪"/>
              <a:defRPr sz="1400">
                <a:solidFill>
                  <a:schemeClr val="dk1"/>
                </a:solidFill>
              </a:defRPr>
            </a:lvl1pPr>
            <a:lvl2pPr marL="914400" lvl="1" indent="-317500" algn="l">
              <a:lnSpc>
                <a:spcPct val="110000"/>
              </a:lnSpc>
              <a:spcBef>
                <a:spcPts val="500"/>
              </a:spcBef>
              <a:spcAft>
                <a:spcPts val="0"/>
              </a:spcAft>
              <a:buClr>
                <a:schemeClr val="dk2"/>
              </a:buClr>
              <a:buSzPts val="1400"/>
              <a:buFont typeface="Noto Sans Symbols"/>
              <a:buChar char="▪"/>
              <a:defRPr sz="1400">
                <a:solidFill>
                  <a:schemeClr val="dk1"/>
                </a:solidFill>
              </a:defRPr>
            </a:lvl2pPr>
            <a:lvl3pPr marL="1371600" lvl="2" indent="-228600" algn="l">
              <a:lnSpc>
                <a:spcPct val="90000"/>
              </a:lnSpc>
              <a:spcBef>
                <a:spcPts val="500"/>
              </a:spcBef>
              <a:spcAft>
                <a:spcPts val="0"/>
              </a:spcAft>
              <a:buClr>
                <a:schemeClr val="dk2"/>
              </a:buClr>
              <a:buSzPts val="1400"/>
              <a:buNone/>
              <a:defRPr sz="1400">
                <a:solidFill>
                  <a:schemeClr val="dk2"/>
                </a:solidFill>
              </a:defRPr>
            </a:lvl3pPr>
            <a:lvl4pPr marL="1828800" lvl="3" indent="-228600" algn="l">
              <a:lnSpc>
                <a:spcPct val="90000"/>
              </a:lnSpc>
              <a:spcBef>
                <a:spcPts val="500"/>
              </a:spcBef>
              <a:spcAft>
                <a:spcPts val="0"/>
              </a:spcAft>
              <a:buClr>
                <a:schemeClr val="dk2"/>
              </a:buClr>
              <a:buSzPts val="1400"/>
              <a:buNone/>
              <a:defRPr sz="1400">
                <a:solidFill>
                  <a:schemeClr val="dk2"/>
                </a:solidFill>
              </a:defRPr>
            </a:lvl4pPr>
            <a:lvl5pPr marL="2286000" lvl="4" indent="-228600" algn="l">
              <a:lnSpc>
                <a:spcPct val="90000"/>
              </a:lnSpc>
              <a:spcBef>
                <a:spcPts val="500"/>
              </a:spcBef>
              <a:spcAft>
                <a:spcPts val="0"/>
              </a:spcAft>
              <a:buClr>
                <a:schemeClr val="dk2"/>
              </a:buClr>
              <a:buSzPts val="1400"/>
              <a:buNone/>
              <a:defRPr sz="1400">
                <a:solidFill>
                  <a:schemeClr val="dk2"/>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120" name="Google Shape;120;p11" descr="A picture containing text&#10;&#10;Description automatically generated"/>
          <p:cNvPicPr preferRelativeResize="0"/>
          <p:nvPr/>
        </p:nvPicPr>
        <p:blipFill rotWithShape="1">
          <a:blip r:embed="rId3">
            <a:alphaModFix/>
          </a:blip>
          <a:srcRect l="21534" t="7129" r="14901" b="5922"/>
          <a:stretch/>
        </p:blipFill>
        <p:spPr>
          <a:xfrm>
            <a:off x="11045705" y="5940077"/>
            <a:ext cx="935755" cy="720000"/>
          </a:xfrm>
          <a:prstGeom prst="rect">
            <a:avLst/>
          </a:prstGeom>
          <a:noFill/>
          <a:ln>
            <a:noFill/>
          </a:ln>
        </p:spPr>
      </p:pic>
      <p:sp>
        <p:nvSpPr>
          <p:cNvPr id="121" name="Google Shape;121;p11"/>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lvl1pPr lvl="0" algn="l">
              <a:lnSpc>
                <a:spcPct val="110000"/>
              </a:lnSpc>
              <a:spcBef>
                <a:spcPts val="0"/>
              </a:spcBef>
              <a:spcAft>
                <a:spcPts val="0"/>
              </a:spcAft>
              <a:buClr>
                <a:schemeClr val="dk1"/>
              </a:buClr>
              <a:buSzPts val="2800"/>
              <a:buFont typeface="Arial"/>
              <a:buNone/>
              <a:defRPr sz="2800" b="1" cap="none">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10 Content and Chart">
  <p:cSld name="10 Content and Chart">
    <p:spTree>
      <p:nvGrpSpPr>
        <p:cNvPr id="1" name="Shape 122"/>
        <p:cNvGrpSpPr/>
        <p:nvPr/>
      </p:nvGrpSpPr>
      <p:grpSpPr>
        <a:xfrm>
          <a:off x="0" y="0"/>
          <a:ext cx="0" cy="0"/>
          <a:chOff x="0" y="0"/>
          <a:chExt cx="0" cy="0"/>
        </a:xfrm>
      </p:grpSpPr>
      <p:sp>
        <p:nvSpPr>
          <p:cNvPr id="123" name="Google Shape;123;p12"/>
          <p:cNvSpPr txBox="1">
            <a:spLocks noGrp="1"/>
          </p:cNvSpPr>
          <p:nvPr>
            <p:ph type="body" idx="1"/>
          </p:nvPr>
        </p:nvSpPr>
        <p:spPr>
          <a:xfrm>
            <a:off x="453213" y="1472305"/>
            <a:ext cx="3930362" cy="400346"/>
          </a:xfrm>
          <a:prstGeom prst="rect">
            <a:avLst/>
          </a:prstGeom>
          <a:noFill/>
          <a:ln>
            <a:noFill/>
          </a:ln>
        </p:spPr>
        <p:txBody>
          <a:bodyPr spcFirstLastPara="1" wrap="square" lIns="91425" tIns="45700" rIns="91425" bIns="45700" anchor="t" anchorCtr="0">
            <a:normAutofit/>
          </a:bodyPr>
          <a:lstStyle>
            <a:lvl1pPr marL="457200" lvl="0" indent="-228600" algn="l">
              <a:lnSpc>
                <a:spcPct val="110000"/>
              </a:lnSpc>
              <a:spcBef>
                <a:spcPts val="1000"/>
              </a:spcBef>
              <a:spcAft>
                <a:spcPts val="0"/>
              </a:spcAft>
              <a:buSzPts val="1800"/>
              <a:buNone/>
              <a:defRPr sz="1800" b="1">
                <a:solidFill>
                  <a:schemeClr val="dk2"/>
                </a:solidFill>
                <a:latin typeface="Arial"/>
                <a:ea typeface="Arial"/>
                <a:cs typeface="Arial"/>
                <a:sym typeface="Arial"/>
              </a:defRPr>
            </a:lvl1pPr>
            <a:lvl2pPr marL="914400" lvl="1" indent="-228600" algn="l">
              <a:lnSpc>
                <a:spcPct val="90000"/>
              </a:lnSpc>
              <a:spcBef>
                <a:spcPts val="500"/>
              </a:spcBef>
              <a:spcAft>
                <a:spcPts val="0"/>
              </a:spcAft>
              <a:buSzPts val="1800"/>
              <a:buNone/>
              <a:defRPr/>
            </a:lvl2pPr>
            <a:lvl3pPr marL="1371600" lvl="2" indent="-228600" algn="l">
              <a:lnSpc>
                <a:spcPct val="90000"/>
              </a:lnSpc>
              <a:spcBef>
                <a:spcPts val="500"/>
              </a:spcBef>
              <a:spcAft>
                <a:spcPts val="0"/>
              </a:spcAft>
              <a:buClr>
                <a:srgbClr val="484B4C"/>
              </a:buClr>
              <a:buSzPts val="2000"/>
              <a:buNone/>
              <a:defRPr/>
            </a:lvl3pPr>
            <a:lvl4pPr marL="1828800" lvl="3" indent="-228600" algn="l">
              <a:lnSpc>
                <a:spcPct val="90000"/>
              </a:lnSpc>
              <a:spcBef>
                <a:spcPts val="500"/>
              </a:spcBef>
              <a:spcAft>
                <a:spcPts val="0"/>
              </a:spcAft>
              <a:buClr>
                <a:srgbClr val="484B4C"/>
              </a:buClr>
              <a:buSzPts val="1800"/>
              <a:buNone/>
              <a:defRPr/>
            </a:lvl4pPr>
            <a:lvl5pPr marL="2286000" lvl="4" indent="-228600" algn="l">
              <a:lnSpc>
                <a:spcPct val="90000"/>
              </a:lnSpc>
              <a:spcBef>
                <a:spcPts val="500"/>
              </a:spcBef>
              <a:spcAft>
                <a:spcPts val="0"/>
              </a:spcAft>
              <a:buClr>
                <a:srgbClr val="484B4C"/>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24" name="Google Shape;124;p12"/>
          <p:cNvSpPr txBox="1">
            <a:spLocks noGrp="1"/>
          </p:cNvSpPr>
          <p:nvPr>
            <p:ph type="body" idx="2"/>
          </p:nvPr>
        </p:nvSpPr>
        <p:spPr>
          <a:xfrm>
            <a:off x="453213" y="1891700"/>
            <a:ext cx="3930362" cy="4464484"/>
          </a:xfrm>
          <a:prstGeom prst="rect">
            <a:avLst/>
          </a:prstGeom>
          <a:noFill/>
          <a:ln>
            <a:noFill/>
          </a:ln>
        </p:spPr>
        <p:txBody>
          <a:bodyPr spcFirstLastPara="1" wrap="square" lIns="91425" tIns="45700" rIns="91425" bIns="45700" anchor="t" anchorCtr="0">
            <a:normAutofit/>
          </a:bodyPr>
          <a:lstStyle>
            <a:lvl1pPr marL="457200" lvl="0" indent="-317500" algn="l">
              <a:lnSpc>
                <a:spcPct val="110000"/>
              </a:lnSpc>
              <a:spcBef>
                <a:spcPts val="1000"/>
              </a:spcBef>
              <a:spcAft>
                <a:spcPts val="0"/>
              </a:spcAft>
              <a:buClr>
                <a:schemeClr val="dk2"/>
              </a:buClr>
              <a:buSzPts val="1400"/>
              <a:buFont typeface="Noto Sans Symbols"/>
              <a:buChar char="▪"/>
              <a:defRPr sz="1400">
                <a:solidFill>
                  <a:schemeClr val="dk1"/>
                </a:solidFill>
              </a:defRPr>
            </a:lvl1pPr>
            <a:lvl2pPr marL="914400" lvl="1" indent="-317500" algn="l">
              <a:lnSpc>
                <a:spcPct val="110000"/>
              </a:lnSpc>
              <a:spcBef>
                <a:spcPts val="500"/>
              </a:spcBef>
              <a:spcAft>
                <a:spcPts val="0"/>
              </a:spcAft>
              <a:buClr>
                <a:schemeClr val="dk2"/>
              </a:buClr>
              <a:buSzPts val="1400"/>
              <a:buFont typeface="Noto Sans Symbols"/>
              <a:buChar char="▪"/>
              <a:defRPr sz="1400">
                <a:solidFill>
                  <a:schemeClr val="dk1"/>
                </a:solidFill>
              </a:defRPr>
            </a:lvl2pPr>
            <a:lvl3pPr marL="1371600" lvl="2" indent="-228600" algn="l">
              <a:lnSpc>
                <a:spcPct val="90000"/>
              </a:lnSpc>
              <a:spcBef>
                <a:spcPts val="500"/>
              </a:spcBef>
              <a:spcAft>
                <a:spcPts val="0"/>
              </a:spcAft>
              <a:buClr>
                <a:schemeClr val="dk2"/>
              </a:buClr>
              <a:buSzPts val="1400"/>
              <a:buNone/>
              <a:defRPr sz="1400">
                <a:solidFill>
                  <a:schemeClr val="dk2"/>
                </a:solidFill>
              </a:defRPr>
            </a:lvl3pPr>
            <a:lvl4pPr marL="1828800" lvl="3" indent="-228600" algn="l">
              <a:lnSpc>
                <a:spcPct val="90000"/>
              </a:lnSpc>
              <a:spcBef>
                <a:spcPts val="500"/>
              </a:spcBef>
              <a:spcAft>
                <a:spcPts val="0"/>
              </a:spcAft>
              <a:buClr>
                <a:schemeClr val="dk2"/>
              </a:buClr>
              <a:buSzPts val="1400"/>
              <a:buNone/>
              <a:defRPr sz="1400">
                <a:solidFill>
                  <a:schemeClr val="dk2"/>
                </a:solidFill>
              </a:defRPr>
            </a:lvl4pPr>
            <a:lvl5pPr marL="2286000" lvl="4" indent="-228600" algn="l">
              <a:lnSpc>
                <a:spcPct val="90000"/>
              </a:lnSpc>
              <a:spcBef>
                <a:spcPts val="500"/>
              </a:spcBef>
              <a:spcAft>
                <a:spcPts val="0"/>
              </a:spcAft>
              <a:buClr>
                <a:schemeClr val="dk2"/>
              </a:buClr>
              <a:buSzPts val="1400"/>
              <a:buNone/>
              <a:defRPr sz="1400">
                <a:solidFill>
                  <a:schemeClr val="dk2"/>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25" name="Google Shape;125;p12"/>
          <p:cNvSpPr>
            <a:spLocks noGrp="1"/>
          </p:cNvSpPr>
          <p:nvPr>
            <p:ph type="chart" idx="3"/>
          </p:nvPr>
        </p:nvSpPr>
        <p:spPr>
          <a:xfrm>
            <a:off x="4537485" y="562142"/>
            <a:ext cx="6216239" cy="5794042"/>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chemeClr val="dk2"/>
              </a:buClr>
              <a:buSzPts val="2000"/>
              <a:buFont typeface="Noto Sans Symbols"/>
              <a:buChar char="▪"/>
              <a:defRPr sz="2000" b="0" i="0" u="none" strike="noStrike" cap="none">
                <a:solidFill>
                  <a:srgbClr val="484B4C"/>
                </a:solidFill>
                <a:latin typeface="Arial"/>
                <a:ea typeface="Arial"/>
                <a:cs typeface="Arial"/>
                <a:sym typeface="Arial"/>
              </a:defRPr>
            </a:lvl1pPr>
            <a:lvl2pPr marR="0" lvl="1" algn="l" rtl="0">
              <a:lnSpc>
                <a:spcPct val="90000"/>
              </a:lnSpc>
              <a:spcBef>
                <a:spcPts val="500"/>
              </a:spcBef>
              <a:spcAft>
                <a:spcPts val="0"/>
              </a:spcAft>
              <a:buClr>
                <a:srgbClr val="4A82C1"/>
              </a:buClr>
              <a:buSzPts val="1800"/>
              <a:buFont typeface="Noto Sans Symbols"/>
              <a:buChar char="▪"/>
              <a:defRPr sz="1800" b="0" i="0" u="none" strike="noStrike" cap="none">
                <a:solidFill>
                  <a:srgbClr val="484B4C"/>
                </a:solidFill>
                <a:latin typeface="Arial"/>
                <a:ea typeface="Arial"/>
                <a:cs typeface="Arial"/>
                <a:sym typeface="Arial"/>
              </a:defRPr>
            </a:lvl2pPr>
            <a:lvl3pPr marR="0" lvl="2" algn="l" rtl="0">
              <a:lnSpc>
                <a:spcPct val="90000"/>
              </a:lnSpc>
              <a:spcBef>
                <a:spcPts val="500"/>
              </a:spcBef>
              <a:spcAft>
                <a:spcPts val="0"/>
              </a:spcAft>
              <a:buClr>
                <a:srgbClr val="484B4C"/>
              </a:buClr>
              <a:buSzPts val="2000"/>
              <a:buFont typeface="Arial"/>
              <a:buChar char="•"/>
              <a:defRPr sz="2000" b="0" i="0" u="none" strike="noStrike" cap="none">
                <a:solidFill>
                  <a:srgbClr val="484B4C"/>
                </a:solidFill>
                <a:latin typeface="Arial"/>
                <a:ea typeface="Arial"/>
                <a:cs typeface="Arial"/>
                <a:sym typeface="Arial"/>
              </a:defRPr>
            </a:lvl3pPr>
            <a:lvl4pPr marR="0" lvl="3" algn="l" rtl="0">
              <a:lnSpc>
                <a:spcPct val="90000"/>
              </a:lnSpc>
              <a:spcBef>
                <a:spcPts val="500"/>
              </a:spcBef>
              <a:spcAft>
                <a:spcPts val="0"/>
              </a:spcAft>
              <a:buClr>
                <a:srgbClr val="484B4C"/>
              </a:buClr>
              <a:buSzPts val="1800"/>
              <a:buFont typeface="Arial"/>
              <a:buChar char="•"/>
              <a:defRPr sz="1800" b="0" i="0" u="none" strike="noStrike" cap="none">
                <a:solidFill>
                  <a:srgbClr val="484B4C"/>
                </a:solidFill>
                <a:latin typeface="Arial"/>
                <a:ea typeface="Arial"/>
                <a:cs typeface="Arial"/>
                <a:sym typeface="Arial"/>
              </a:defRPr>
            </a:lvl4pPr>
            <a:lvl5pPr marR="0" lvl="4" algn="l" rtl="0">
              <a:lnSpc>
                <a:spcPct val="90000"/>
              </a:lnSpc>
              <a:spcBef>
                <a:spcPts val="500"/>
              </a:spcBef>
              <a:spcAft>
                <a:spcPts val="0"/>
              </a:spcAft>
              <a:buClr>
                <a:srgbClr val="484B4C"/>
              </a:buClr>
              <a:buSzPts val="1800"/>
              <a:buFont typeface="Arial"/>
              <a:buChar char="•"/>
              <a:defRPr sz="1800" b="0" i="0" u="none" strike="noStrike" cap="none">
                <a:solidFill>
                  <a:srgbClr val="484B4C"/>
                </a:solidFill>
                <a:latin typeface="Arial"/>
                <a:ea typeface="Arial"/>
                <a:cs typeface="Arial"/>
                <a:sym typeface="Aria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pic>
        <p:nvPicPr>
          <p:cNvPr id="126" name="Google Shape;126;p12" descr="A black background with a black square&#10;&#10;Description automatically generated"/>
          <p:cNvPicPr preferRelativeResize="0"/>
          <p:nvPr/>
        </p:nvPicPr>
        <p:blipFill rotWithShape="1">
          <a:blip r:embed="rId2">
            <a:alphaModFix/>
          </a:blip>
          <a:srcRect l="77650" b="64743"/>
          <a:stretch/>
        </p:blipFill>
        <p:spPr>
          <a:xfrm>
            <a:off x="9467850" y="2142"/>
            <a:ext cx="2724150" cy="2417206"/>
          </a:xfrm>
          <a:prstGeom prst="rect">
            <a:avLst/>
          </a:prstGeom>
          <a:noFill/>
          <a:ln>
            <a:noFill/>
          </a:ln>
        </p:spPr>
      </p:pic>
      <p:pic>
        <p:nvPicPr>
          <p:cNvPr id="127" name="Google Shape;127;p12" descr="A picture containing text&#10;&#10;Description automatically generated"/>
          <p:cNvPicPr preferRelativeResize="0"/>
          <p:nvPr/>
        </p:nvPicPr>
        <p:blipFill rotWithShape="1">
          <a:blip r:embed="rId3">
            <a:alphaModFix/>
          </a:blip>
          <a:srcRect l="21534" t="7129" r="14901" b="5922"/>
          <a:stretch/>
        </p:blipFill>
        <p:spPr>
          <a:xfrm>
            <a:off x="11045705" y="5940077"/>
            <a:ext cx="935755" cy="720000"/>
          </a:xfrm>
          <a:prstGeom prst="rect">
            <a:avLst/>
          </a:prstGeom>
          <a:noFill/>
          <a:ln>
            <a:noFill/>
          </a:ln>
        </p:spPr>
      </p:pic>
      <p:sp>
        <p:nvSpPr>
          <p:cNvPr id="128" name="Google Shape;128;p12"/>
          <p:cNvSpPr txBox="1">
            <a:spLocks noGrp="1"/>
          </p:cNvSpPr>
          <p:nvPr>
            <p:ph type="title"/>
          </p:nvPr>
        </p:nvSpPr>
        <p:spPr>
          <a:xfrm>
            <a:off x="452480" y="576313"/>
            <a:ext cx="4085005" cy="770339"/>
          </a:xfrm>
          <a:prstGeom prst="rect">
            <a:avLst/>
          </a:prstGeom>
          <a:noFill/>
          <a:ln>
            <a:noFill/>
          </a:ln>
        </p:spPr>
        <p:txBody>
          <a:bodyPr spcFirstLastPara="1" wrap="square" lIns="91425" tIns="45700" rIns="91425" bIns="45700" anchor="ctr" anchorCtr="0">
            <a:normAutofit/>
          </a:bodyPr>
          <a:lstStyle>
            <a:lvl1pPr lvl="0" algn="l">
              <a:lnSpc>
                <a:spcPct val="110000"/>
              </a:lnSpc>
              <a:spcBef>
                <a:spcPts val="0"/>
              </a:spcBef>
              <a:spcAft>
                <a:spcPts val="0"/>
              </a:spcAft>
              <a:buClr>
                <a:schemeClr val="dk1"/>
              </a:buClr>
              <a:buSzPts val="2800"/>
              <a:buFont typeface="Arial"/>
              <a:buNone/>
              <a:defRPr sz="2800" b="1" cap="none">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cxnSp>
        <p:nvCxnSpPr>
          <p:cNvPr id="129" name="Google Shape;129;p12"/>
          <p:cNvCxnSpPr/>
          <p:nvPr/>
        </p:nvCxnSpPr>
        <p:spPr>
          <a:xfrm>
            <a:off x="547920" y="448761"/>
            <a:ext cx="540000" cy="0"/>
          </a:xfrm>
          <a:prstGeom prst="straightConnector1">
            <a:avLst/>
          </a:prstGeom>
          <a:noFill/>
          <a:ln w="57150" cap="flat" cmpd="sng">
            <a:solidFill>
              <a:schemeClr val="dk2"/>
            </a:solidFill>
            <a:prstDash val="solid"/>
            <a:miter lim="80"/>
            <a:headEnd type="none" w="sm" len="sm"/>
            <a:tailEnd type="none" w="sm" len="sm"/>
          </a:ln>
        </p:spPr>
      </p:cxn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26_Blank">
  <p:cSld name="26_Blank">
    <p:spTree>
      <p:nvGrpSpPr>
        <p:cNvPr id="1" name="Shape 130"/>
        <p:cNvGrpSpPr/>
        <p:nvPr/>
      </p:nvGrpSpPr>
      <p:grpSpPr>
        <a:xfrm>
          <a:off x="0" y="0"/>
          <a:ext cx="0" cy="0"/>
          <a:chOff x="0" y="0"/>
          <a:chExt cx="0" cy="0"/>
        </a:xfrm>
      </p:grpSpPr>
      <p:pic>
        <p:nvPicPr>
          <p:cNvPr id="131" name="Google Shape;131;p13" descr="Logo, company name&#10;&#10;Description automatically generated"/>
          <p:cNvPicPr preferRelativeResize="0"/>
          <p:nvPr/>
        </p:nvPicPr>
        <p:blipFill rotWithShape="1">
          <a:blip r:embed="rId2">
            <a:alphaModFix/>
          </a:blip>
          <a:srcRect/>
          <a:stretch/>
        </p:blipFill>
        <p:spPr>
          <a:xfrm>
            <a:off x="9614747" y="367046"/>
            <a:ext cx="2152118" cy="1648800"/>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04 Content Slide">
  <p:cSld name="04 Content Slide">
    <p:spTree>
      <p:nvGrpSpPr>
        <p:cNvPr id="1" name="Shape 61"/>
        <p:cNvGrpSpPr/>
        <p:nvPr/>
      </p:nvGrpSpPr>
      <p:grpSpPr>
        <a:xfrm>
          <a:off x="0" y="0"/>
          <a:ext cx="0" cy="0"/>
          <a:chOff x="0" y="0"/>
          <a:chExt cx="0" cy="0"/>
        </a:xfrm>
      </p:grpSpPr>
      <p:sp>
        <p:nvSpPr>
          <p:cNvPr id="62" name="Google Shape;62;p3"/>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lvl1pPr lvl="0" algn="l">
              <a:lnSpc>
                <a:spcPct val="110000"/>
              </a:lnSpc>
              <a:spcBef>
                <a:spcPts val="0"/>
              </a:spcBef>
              <a:spcAft>
                <a:spcPts val="0"/>
              </a:spcAft>
              <a:buClr>
                <a:schemeClr val="dk1"/>
              </a:buClr>
              <a:buSzPts val="2800"/>
              <a:buFont typeface="Arial"/>
              <a:buNone/>
              <a:defRPr sz="2800" b="1" cap="none">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3"/>
          <p:cNvSpPr txBox="1">
            <a:spLocks noGrp="1"/>
          </p:cNvSpPr>
          <p:nvPr>
            <p:ph type="body" idx="1"/>
          </p:nvPr>
        </p:nvSpPr>
        <p:spPr>
          <a:xfrm>
            <a:off x="462004" y="1529109"/>
            <a:ext cx="10370851" cy="4828778"/>
          </a:xfrm>
          <a:prstGeom prst="rect">
            <a:avLst/>
          </a:prstGeom>
          <a:noFill/>
          <a:ln>
            <a:noFill/>
          </a:ln>
        </p:spPr>
        <p:txBody>
          <a:bodyPr spcFirstLastPara="1" wrap="square" lIns="91425" tIns="45700" rIns="91425" bIns="45700" anchor="t" anchorCtr="0">
            <a:normAutofit/>
          </a:bodyPr>
          <a:lstStyle>
            <a:lvl1pPr marL="457200" lvl="0" indent="-317500" algn="l">
              <a:lnSpc>
                <a:spcPct val="110000"/>
              </a:lnSpc>
              <a:spcBef>
                <a:spcPts val="1000"/>
              </a:spcBef>
              <a:spcAft>
                <a:spcPts val="0"/>
              </a:spcAft>
              <a:buClr>
                <a:schemeClr val="dk2"/>
              </a:buClr>
              <a:buSzPts val="1400"/>
              <a:buFont typeface="Noto Sans Symbols"/>
              <a:buChar char="▪"/>
              <a:defRPr sz="1400">
                <a:solidFill>
                  <a:schemeClr val="dk1"/>
                </a:solidFill>
              </a:defRPr>
            </a:lvl1pPr>
            <a:lvl2pPr marL="914400" lvl="1" indent="-317500" algn="l">
              <a:lnSpc>
                <a:spcPct val="110000"/>
              </a:lnSpc>
              <a:spcBef>
                <a:spcPts val="500"/>
              </a:spcBef>
              <a:spcAft>
                <a:spcPts val="0"/>
              </a:spcAft>
              <a:buClr>
                <a:schemeClr val="dk2"/>
              </a:buClr>
              <a:buSzPts val="1400"/>
              <a:buFont typeface="Noto Sans Symbols"/>
              <a:buChar char="▪"/>
              <a:defRPr sz="1400">
                <a:solidFill>
                  <a:schemeClr val="dk1"/>
                </a:solidFill>
              </a:defRPr>
            </a:lvl2pPr>
            <a:lvl3pPr marL="1371600" lvl="2" indent="-342900" algn="l">
              <a:lnSpc>
                <a:spcPct val="90000"/>
              </a:lnSpc>
              <a:spcBef>
                <a:spcPts val="500"/>
              </a:spcBef>
              <a:spcAft>
                <a:spcPts val="0"/>
              </a:spcAft>
              <a:buClr>
                <a:srgbClr val="484B4C"/>
              </a:buClr>
              <a:buSzPts val="1800"/>
              <a:buChar char="•"/>
              <a:defRPr/>
            </a:lvl3pPr>
            <a:lvl4pPr marL="1828800" lvl="3" indent="-342900" algn="l">
              <a:lnSpc>
                <a:spcPct val="90000"/>
              </a:lnSpc>
              <a:spcBef>
                <a:spcPts val="500"/>
              </a:spcBef>
              <a:spcAft>
                <a:spcPts val="0"/>
              </a:spcAft>
              <a:buClr>
                <a:srgbClr val="484B4C"/>
              </a:buClr>
              <a:buSzPts val="1800"/>
              <a:buChar char="•"/>
              <a:defRPr/>
            </a:lvl4pPr>
            <a:lvl5pPr marL="2286000" lvl="4" indent="-342900" algn="l">
              <a:lnSpc>
                <a:spcPct val="90000"/>
              </a:lnSpc>
              <a:spcBef>
                <a:spcPts val="500"/>
              </a:spcBef>
              <a:spcAft>
                <a:spcPts val="0"/>
              </a:spcAft>
              <a:buClr>
                <a:srgbClr val="484B4C"/>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4" name="Google Shape;64;p3"/>
          <p:cNvSpPr txBox="1">
            <a:spLocks noGrp="1"/>
          </p:cNvSpPr>
          <p:nvPr>
            <p:ph type="body" idx="2"/>
          </p:nvPr>
        </p:nvSpPr>
        <p:spPr>
          <a:xfrm>
            <a:off x="462005" y="1119652"/>
            <a:ext cx="9649675" cy="400346"/>
          </a:xfrm>
          <a:prstGeom prst="rect">
            <a:avLst/>
          </a:prstGeom>
          <a:noFill/>
          <a:ln>
            <a:noFill/>
          </a:ln>
        </p:spPr>
        <p:txBody>
          <a:bodyPr spcFirstLastPara="1" wrap="square" lIns="91425" tIns="45700" rIns="91425" bIns="45700" anchor="t" anchorCtr="0">
            <a:normAutofit/>
          </a:bodyPr>
          <a:lstStyle>
            <a:lvl1pPr marL="457200" lvl="0" indent="-228600" algn="l">
              <a:lnSpc>
                <a:spcPct val="110000"/>
              </a:lnSpc>
              <a:spcBef>
                <a:spcPts val="1000"/>
              </a:spcBef>
              <a:spcAft>
                <a:spcPts val="0"/>
              </a:spcAft>
              <a:buSzPts val="1800"/>
              <a:buNone/>
              <a:defRPr sz="1800" b="1">
                <a:solidFill>
                  <a:schemeClr val="dk2"/>
                </a:solidFill>
                <a:latin typeface="Arial"/>
                <a:ea typeface="Arial"/>
                <a:cs typeface="Arial"/>
                <a:sym typeface="Arial"/>
              </a:defRPr>
            </a:lvl1pPr>
            <a:lvl2pPr marL="914400" lvl="1" indent="-228600" algn="l">
              <a:lnSpc>
                <a:spcPct val="90000"/>
              </a:lnSpc>
              <a:spcBef>
                <a:spcPts val="500"/>
              </a:spcBef>
              <a:spcAft>
                <a:spcPts val="0"/>
              </a:spcAft>
              <a:buSzPts val="1800"/>
              <a:buNone/>
              <a:defRPr/>
            </a:lvl2pPr>
            <a:lvl3pPr marL="1371600" lvl="2" indent="-228600" algn="l">
              <a:lnSpc>
                <a:spcPct val="90000"/>
              </a:lnSpc>
              <a:spcBef>
                <a:spcPts val="500"/>
              </a:spcBef>
              <a:spcAft>
                <a:spcPts val="0"/>
              </a:spcAft>
              <a:buClr>
                <a:srgbClr val="484B4C"/>
              </a:buClr>
              <a:buSzPts val="2000"/>
              <a:buNone/>
              <a:defRPr/>
            </a:lvl3pPr>
            <a:lvl4pPr marL="1828800" lvl="3" indent="-228600" algn="l">
              <a:lnSpc>
                <a:spcPct val="90000"/>
              </a:lnSpc>
              <a:spcBef>
                <a:spcPts val="500"/>
              </a:spcBef>
              <a:spcAft>
                <a:spcPts val="0"/>
              </a:spcAft>
              <a:buClr>
                <a:srgbClr val="484B4C"/>
              </a:buClr>
              <a:buSzPts val="1800"/>
              <a:buNone/>
              <a:defRPr/>
            </a:lvl4pPr>
            <a:lvl5pPr marL="2286000" lvl="4" indent="-228600" algn="l">
              <a:lnSpc>
                <a:spcPct val="90000"/>
              </a:lnSpc>
              <a:spcBef>
                <a:spcPts val="500"/>
              </a:spcBef>
              <a:spcAft>
                <a:spcPts val="0"/>
              </a:spcAft>
              <a:buClr>
                <a:srgbClr val="484B4C"/>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cxnSp>
        <p:nvCxnSpPr>
          <p:cNvPr id="65" name="Google Shape;65;p3"/>
          <p:cNvCxnSpPr/>
          <p:nvPr/>
        </p:nvCxnSpPr>
        <p:spPr>
          <a:xfrm>
            <a:off x="547920" y="448761"/>
            <a:ext cx="540000" cy="0"/>
          </a:xfrm>
          <a:prstGeom prst="straightConnector1">
            <a:avLst/>
          </a:prstGeom>
          <a:noFill/>
          <a:ln w="57150" cap="flat" cmpd="sng">
            <a:solidFill>
              <a:schemeClr val="dk2"/>
            </a:solidFill>
            <a:prstDash val="solid"/>
            <a:miter lim="80"/>
            <a:headEnd type="none" w="sm" len="sm"/>
            <a:tailEnd type="none" w="sm" len="sm"/>
          </a:ln>
        </p:spPr>
      </p:cxnSp>
      <p:pic>
        <p:nvPicPr>
          <p:cNvPr id="66" name="Google Shape;66;p3" descr="A black background with a black square&#10;&#10;Description automatically generated"/>
          <p:cNvPicPr preferRelativeResize="0"/>
          <p:nvPr/>
        </p:nvPicPr>
        <p:blipFill rotWithShape="1">
          <a:blip r:embed="rId2">
            <a:alphaModFix/>
          </a:blip>
          <a:srcRect l="77650" b="64743"/>
          <a:stretch/>
        </p:blipFill>
        <p:spPr>
          <a:xfrm>
            <a:off x="9467850" y="2142"/>
            <a:ext cx="2724150" cy="2417206"/>
          </a:xfrm>
          <a:prstGeom prst="rect">
            <a:avLst/>
          </a:prstGeom>
          <a:noFill/>
          <a:ln>
            <a:noFill/>
          </a:ln>
        </p:spPr>
      </p:pic>
      <p:pic>
        <p:nvPicPr>
          <p:cNvPr id="67" name="Google Shape;67;p3" descr="A picture containing text&#10;&#10;Description automatically generated"/>
          <p:cNvPicPr preferRelativeResize="0"/>
          <p:nvPr/>
        </p:nvPicPr>
        <p:blipFill rotWithShape="1">
          <a:blip r:embed="rId3">
            <a:alphaModFix/>
          </a:blip>
          <a:srcRect l="21534" t="7129" r="14901" b="5922"/>
          <a:stretch/>
        </p:blipFill>
        <p:spPr>
          <a:xfrm>
            <a:off x="11045705" y="5940077"/>
            <a:ext cx="935755" cy="720000"/>
          </a:xfrm>
          <a:prstGeom prst="rect">
            <a:avLst/>
          </a:prstGeom>
          <a:noFill/>
          <a:ln>
            <a:noFill/>
          </a:ln>
        </p:spPr>
      </p:pic>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02 Navy Divider ">
  <p:cSld name="02 Navy Divider ">
    <p:bg>
      <p:bgPr>
        <a:solidFill>
          <a:srgbClr val="003764"/>
        </a:solidFill>
        <a:effectLst/>
      </p:bgPr>
    </p:bg>
    <p:spTree>
      <p:nvGrpSpPr>
        <p:cNvPr id="1" name="Shape 68"/>
        <p:cNvGrpSpPr/>
        <p:nvPr/>
      </p:nvGrpSpPr>
      <p:grpSpPr>
        <a:xfrm>
          <a:off x="0" y="0"/>
          <a:ext cx="0" cy="0"/>
          <a:chOff x="0" y="0"/>
          <a:chExt cx="0" cy="0"/>
        </a:xfrm>
      </p:grpSpPr>
      <p:cxnSp>
        <p:nvCxnSpPr>
          <p:cNvPr id="69" name="Google Shape;69;p4"/>
          <p:cNvCxnSpPr/>
          <p:nvPr/>
        </p:nvCxnSpPr>
        <p:spPr>
          <a:xfrm>
            <a:off x="1430975" y="1645872"/>
            <a:ext cx="540000" cy="0"/>
          </a:xfrm>
          <a:prstGeom prst="straightConnector1">
            <a:avLst/>
          </a:prstGeom>
          <a:noFill/>
          <a:ln w="57150" cap="flat" cmpd="sng">
            <a:solidFill>
              <a:schemeClr val="accent6"/>
            </a:solidFill>
            <a:prstDash val="solid"/>
            <a:miter lim="80"/>
            <a:headEnd type="none" w="sm" len="sm"/>
            <a:tailEnd type="none" w="sm" len="sm"/>
          </a:ln>
        </p:spPr>
      </p:cxnSp>
      <p:pic>
        <p:nvPicPr>
          <p:cNvPr id="70" name="Google Shape;70;p4" descr="Logo, company name&#10;&#10;Description automatically generated"/>
          <p:cNvPicPr preferRelativeResize="0"/>
          <p:nvPr/>
        </p:nvPicPr>
        <p:blipFill rotWithShape="1">
          <a:blip r:embed="rId2">
            <a:alphaModFix/>
          </a:blip>
          <a:srcRect/>
          <a:stretch/>
        </p:blipFill>
        <p:spPr>
          <a:xfrm>
            <a:off x="10839452" y="5773027"/>
            <a:ext cx="939789" cy="720000"/>
          </a:xfrm>
          <a:prstGeom prst="rect">
            <a:avLst/>
          </a:prstGeom>
          <a:noFill/>
          <a:ln>
            <a:noFill/>
          </a:ln>
        </p:spPr>
      </p:pic>
      <p:pic>
        <p:nvPicPr>
          <p:cNvPr id="71" name="Google Shape;71;p4" descr="A black background with a black square&#10;&#10;Description automatically generated"/>
          <p:cNvPicPr preferRelativeResize="0"/>
          <p:nvPr/>
        </p:nvPicPr>
        <p:blipFill rotWithShape="1">
          <a:blip r:embed="rId3">
            <a:alphaModFix/>
          </a:blip>
          <a:srcRect l="77650" b="64743"/>
          <a:stretch/>
        </p:blipFill>
        <p:spPr>
          <a:xfrm>
            <a:off x="9467850" y="2142"/>
            <a:ext cx="2724150" cy="2417206"/>
          </a:xfrm>
          <a:prstGeom prst="rect">
            <a:avLst/>
          </a:prstGeom>
          <a:noFill/>
          <a:ln>
            <a:noFill/>
          </a:ln>
        </p:spPr>
      </p:pic>
      <p:sp>
        <p:nvSpPr>
          <p:cNvPr id="72" name="Google Shape;72;p4"/>
          <p:cNvSpPr txBox="1">
            <a:spLocks noGrp="1"/>
          </p:cNvSpPr>
          <p:nvPr>
            <p:ph type="title"/>
          </p:nvPr>
        </p:nvSpPr>
        <p:spPr>
          <a:xfrm>
            <a:off x="1322077" y="1689473"/>
            <a:ext cx="8801531" cy="686654"/>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Clr>
                <a:schemeClr val="lt1"/>
              </a:buClr>
              <a:buSzPts val="4000"/>
              <a:buFont typeface="Arial"/>
              <a:buNone/>
              <a:defRPr sz="4000" cap="none">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4"/>
          <p:cNvSpPr txBox="1">
            <a:spLocks noGrp="1"/>
          </p:cNvSpPr>
          <p:nvPr>
            <p:ph type="body" idx="1"/>
          </p:nvPr>
        </p:nvSpPr>
        <p:spPr>
          <a:xfrm>
            <a:off x="1322077" y="3061929"/>
            <a:ext cx="8801531" cy="525334"/>
          </a:xfrm>
          <a:prstGeom prst="rect">
            <a:avLst/>
          </a:prstGeom>
          <a:noFill/>
          <a:ln>
            <a:noFill/>
          </a:ln>
        </p:spPr>
        <p:txBody>
          <a:bodyPr spcFirstLastPara="1" wrap="square" lIns="91425" tIns="45700" rIns="91425" bIns="45700" anchor="t" anchorCtr="0">
            <a:noAutofit/>
          </a:bodyPr>
          <a:lstStyle>
            <a:lvl1pPr marL="457200" lvl="0" indent="-228600" algn="l">
              <a:lnSpc>
                <a:spcPct val="120000"/>
              </a:lnSpc>
              <a:spcBef>
                <a:spcPts val="0"/>
              </a:spcBef>
              <a:spcAft>
                <a:spcPts val="0"/>
              </a:spcAft>
              <a:buSzPts val="2600"/>
              <a:buNone/>
              <a:defRPr sz="2600" b="1">
                <a:solidFill>
                  <a:schemeClr val="lt1"/>
                </a:solidFill>
                <a:latin typeface="Arial"/>
                <a:ea typeface="Arial"/>
                <a:cs typeface="Arial"/>
                <a:sym typeface="Arial"/>
              </a:defRPr>
            </a:lvl1pPr>
            <a:lvl2pPr marL="914400" lvl="1" indent="-228600" algn="l">
              <a:lnSpc>
                <a:spcPct val="90000"/>
              </a:lnSpc>
              <a:spcBef>
                <a:spcPts val="500"/>
              </a:spcBef>
              <a:spcAft>
                <a:spcPts val="0"/>
              </a:spcAft>
              <a:buSzPts val="2000"/>
              <a:buNone/>
              <a:defRPr sz="2000">
                <a:solidFill>
                  <a:srgbClr val="969696"/>
                </a:solidFill>
              </a:defRPr>
            </a:lvl2pPr>
            <a:lvl3pPr marL="1371600" lvl="2" indent="-228600" algn="l">
              <a:lnSpc>
                <a:spcPct val="90000"/>
              </a:lnSpc>
              <a:spcBef>
                <a:spcPts val="500"/>
              </a:spcBef>
              <a:spcAft>
                <a:spcPts val="0"/>
              </a:spcAft>
              <a:buClr>
                <a:srgbClr val="969696"/>
              </a:buClr>
              <a:buSzPts val="1800"/>
              <a:buNone/>
              <a:defRPr sz="1800">
                <a:solidFill>
                  <a:srgbClr val="969696"/>
                </a:solidFill>
              </a:defRPr>
            </a:lvl3pPr>
            <a:lvl4pPr marL="1828800" lvl="3" indent="-228600" algn="l">
              <a:lnSpc>
                <a:spcPct val="90000"/>
              </a:lnSpc>
              <a:spcBef>
                <a:spcPts val="500"/>
              </a:spcBef>
              <a:spcAft>
                <a:spcPts val="0"/>
              </a:spcAft>
              <a:buClr>
                <a:srgbClr val="969696"/>
              </a:buClr>
              <a:buSzPts val="1600"/>
              <a:buNone/>
              <a:defRPr sz="1600">
                <a:solidFill>
                  <a:srgbClr val="969696"/>
                </a:solidFill>
              </a:defRPr>
            </a:lvl4pPr>
            <a:lvl5pPr marL="2286000" lvl="4" indent="-228600" algn="l">
              <a:lnSpc>
                <a:spcPct val="90000"/>
              </a:lnSpc>
              <a:spcBef>
                <a:spcPts val="500"/>
              </a:spcBef>
              <a:spcAft>
                <a:spcPts val="0"/>
              </a:spcAft>
              <a:buClr>
                <a:srgbClr val="969696"/>
              </a:buClr>
              <a:buSzPts val="1600"/>
              <a:buNone/>
              <a:defRPr sz="1600">
                <a:solidFill>
                  <a:srgbClr val="969696"/>
                </a:solidFill>
              </a:defRPr>
            </a:lvl5pPr>
            <a:lvl6pPr marL="2743200" lvl="5" indent="-228600" algn="l">
              <a:lnSpc>
                <a:spcPct val="90000"/>
              </a:lnSpc>
              <a:spcBef>
                <a:spcPts val="500"/>
              </a:spcBef>
              <a:spcAft>
                <a:spcPts val="0"/>
              </a:spcAft>
              <a:buClr>
                <a:srgbClr val="969696"/>
              </a:buClr>
              <a:buSzPts val="1600"/>
              <a:buNone/>
              <a:defRPr sz="1600">
                <a:solidFill>
                  <a:srgbClr val="969696"/>
                </a:solidFill>
              </a:defRPr>
            </a:lvl6pPr>
            <a:lvl7pPr marL="3200400" lvl="6" indent="-228600" algn="l">
              <a:lnSpc>
                <a:spcPct val="90000"/>
              </a:lnSpc>
              <a:spcBef>
                <a:spcPts val="500"/>
              </a:spcBef>
              <a:spcAft>
                <a:spcPts val="0"/>
              </a:spcAft>
              <a:buClr>
                <a:srgbClr val="969696"/>
              </a:buClr>
              <a:buSzPts val="1600"/>
              <a:buNone/>
              <a:defRPr sz="1600">
                <a:solidFill>
                  <a:srgbClr val="969696"/>
                </a:solidFill>
              </a:defRPr>
            </a:lvl7pPr>
            <a:lvl8pPr marL="3657600" lvl="7" indent="-228600" algn="l">
              <a:lnSpc>
                <a:spcPct val="90000"/>
              </a:lnSpc>
              <a:spcBef>
                <a:spcPts val="500"/>
              </a:spcBef>
              <a:spcAft>
                <a:spcPts val="0"/>
              </a:spcAft>
              <a:buClr>
                <a:srgbClr val="969696"/>
              </a:buClr>
              <a:buSzPts val="1600"/>
              <a:buNone/>
              <a:defRPr sz="1600">
                <a:solidFill>
                  <a:srgbClr val="969696"/>
                </a:solidFill>
              </a:defRPr>
            </a:lvl8pPr>
            <a:lvl9pPr marL="4114800" lvl="8" indent="-228600" algn="l">
              <a:lnSpc>
                <a:spcPct val="90000"/>
              </a:lnSpc>
              <a:spcBef>
                <a:spcPts val="500"/>
              </a:spcBef>
              <a:spcAft>
                <a:spcPts val="0"/>
              </a:spcAft>
              <a:buClr>
                <a:srgbClr val="969696"/>
              </a:buClr>
              <a:buSzPts val="1600"/>
              <a:buNone/>
              <a:defRPr sz="1600">
                <a:solidFill>
                  <a:srgbClr val="969696"/>
                </a:solidFil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03 Statement Slide">
  <p:cSld name="03 Statement Slide">
    <p:spTree>
      <p:nvGrpSpPr>
        <p:cNvPr id="1" name="Shape 74"/>
        <p:cNvGrpSpPr/>
        <p:nvPr/>
      </p:nvGrpSpPr>
      <p:grpSpPr>
        <a:xfrm>
          <a:off x="0" y="0"/>
          <a:ext cx="0" cy="0"/>
          <a:chOff x="0" y="0"/>
          <a:chExt cx="0" cy="0"/>
        </a:xfrm>
      </p:grpSpPr>
      <p:sp>
        <p:nvSpPr>
          <p:cNvPr id="75" name="Google Shape;75;p5"/>
          <p:cNvSpPr txBox="1">
            <a:spLocks noGrp="1"/>
          </p:cNvSpPr>
          <p:nvPr>
            <p:ph type="title"/>
          </p:nvPr>
        </p:nvSpPr>
        <p:spPr>
          <a:xfrm>
            <a:off x="1950728" y="1679946"/>
            <a:ext cx="8911600" cy="1060263"/>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dk1"/>
              </a:buClr>
              <a:buSzPts val="4000"/>
              <a:buFont typeface="Arial"/>
              <a:buNone/>
              <a:defRPr sz="4000" cap="none">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5"/>
          <p:cNvSpPr txBox="1">
            <a:spLocks noGrp="1"/>
          </p:cNvSpPr>
          <p:nvPr>
            <p:ph type="body" idx="1"/>
          </p:nvPr>
        </p:nvSpPr>
        <p:spPr>
          <a:xfrm>
            <a:off x="1950728" y="2960780"/>
            <a:ext cx="8911600" cy="936439"/>
          </a:xfrm>
          <a:prstGeom prst="rect">
            <a:avLst/>
          </a:prstGeom>
          <a:noFill/>
          <a:ln>
            <a:noFill/>
          </a:ln>
        </p:spPr>
        <p:txBody>
          <a:bodyPr spcFirstLastPara="1" wrap="square" lIns="91425" tIns="45700" rIns="91425" bIns="45700" anchor="t" anchorCtr="0">
            <a:noAutofit/>
          </a:bodyPr>
          <a:lstStyle>
            <a:lvl1pPr marL="457200" lvl="0" indent="-228600" algn="l">
              <a:lnSpc>
                <a:spcPct val="120000"/>
              </a:lnSpc>
              <a:spcBef>
                <a:spcPts val="1000"/>
              </a:spcBef>
              <a:spcAft>
                <a:spcPts val="0"/>
              </a:spcAft>
              <a:buSzPts val="2600"/>
              <a:buNone/>
              <a:defRPr sz="2600" b="1">
                <a:solidFill>
                  <a:schemeClr val="dk2"/>
                </a:solidFill>
                <a:latin typeface="Arial"/>
                <a:ea typeface="Arial"/>
                <a:cs typeface="Arial"/>
                <a:sym typeface="Arial"/>
              </a:defRPr>
            </a:lvl1pPr>
            <a:lvl2pPr marL="914400" lvl="1" indent="-228600" algn="l">
              <a:lnSpc>
                <a:spcPct val="90000"/>
              </a:lnSpc>
              <a:spcBef>
                <a:spcPts val="500"/>
              </a:spcBef>
              <a:spcAft>
                <a:spcPts val="0"/>
              </a:spcAft>
              <a:buSzPts val="2000"/>
              <a:buNone/>
              <a:defRPr sz="2000">
                <a:solidFill>
                  <a:srgbClr val="969696"/>
                </a:solidFill>
              </a:defRPr>
            </a:lvl2pPr>
            <a:lvl3pPr marL="1371600" lvl="2" indent="-228600" algn="l">
              <a:lnSpc>
                <a:spcPct val="90000"/>
              </a:lnSpc>
              <a:spcBef>
                <a:spcPts val="500"/>
              </a:spcBef>
              <a:spcAft>
                <a:spcPts val="0"/>
              </a:spcAft>
              <a:buClr>
                <a:srgbClr val="969696"/>
              </a:buClr>
              <a:buSzPts val="1800"/>
              <a:buNone/>
              <a:defRPr sz="1800">
                <a:solidFill>
                  <a:srgbClr val="969696"/>
                </a:solidFill>
              </a:defRPr>
            </a:lvl3pPr>
            <a:lvl4pPr marL="1828800" lvl="3" indent="-228600" algn="l">
              <a:lnSpc>
                <a:spcPct val="90000"/>
              </a:lnSpc>
              <a:spcBef>
                <a:spcPts val="500"/>
              </a:spcBef>
              <a:spcAft>
                <a:spcPts val="0"/>
              </a:spcAft>
              <a:buClr>
                <a:srgbClr val="969696"/>
              </a:buClr>
              <a:buSzPts val="1600"/>
              <a:buNone/>
              <a:defRPr sz="1600">
                <a:solidFill>
                  <a:srgbClr val="969696"/>
                </a:solidFill>
              </a:defRPr>
            </a:lvl4pPr>
            <a:lvl5pPr marL="2286000" lvl="4" indent="-228600" algn="l">
              <a:lnSpc>
                <a:spcPct val="90000"/>
              </a:lnSpc>
              <a:spcBef>
                <a:spcPts val="500"/>
              </a:spcBef>
              <a:spcAft>
                <a:spcPts val="0"/>
              </a:spcAft>
              <a:buClr>
                <a:srgbClr val="969696"/>
              </a:buClr>
              <a:buSzPts val="1600"/>
              <a:buNone/>
              <a:defRPr sz="1600">
                <a:solidFill>
                  <a:srgbClr val="969696"/>
                </a:solidFill>
              </a:defRPr>
            </a:lvl5pPr>
            <a:lvl6pPr marL="2743200" lvl="5" indent="-228600" algn="l">
              <a:lnSpc>
                <a:spcPct val="90000"/>
              </a:lnSpc>
              <a:spcBef>
                <a:spcPts val="500"/>
              </a:spcBef>
              <a:spcAft>
                <a:spcPts val="0"/>
              </a:spcAft>
              <a:buClr>
                <a:srgbClr val="969696"/>
              </a:buClr>
              <a:buSzPts val="1600"/>
              <a:buNone/>
              <a:defRPr sz="1600">
                <a:solidFill>
                  <a:srgbClr val="969696"/>
                </a:solidFill>
              </a:defRPr>
            </a:lvl6pPr>
            <a:lvl7pPr marL="3200400" lvl="6" indent="-228600" algn="l">
              <a:lnSpc>
                <a:spcPct val="90000"/>
              </a:lnSpc>
              <a:spcBef>
                <a:spcPts val="500"/>
              </a:spcBef>
              <a:spcAft>
                <a:spcPts val="0"/>
              </a:spcAft>
              <a:buClr>
                <a:srgbClr val="969696"/>
              </a:buClr>
              <a:buSzPts val="1600"/>
              <a:buNone/>
              <a:defRPr sz="1600">
                <a:solidFill>
                  <a:srgbClr val="969696"/>
                </a:solidFill>
              </a:defRPr>
            </a:lvl7pPr>
            <a:lvl8pPr marL="3657600" lvl="7" indent="-228600" algn="l">
              <a:lnSpc>
                <a:spcPct val="90000"/>
              </a:lnSpc>
              <a:spcBef>
                <a:spcPts val="500"/>
              </a:spcBef>
              <a:spcAft>
                <a:spcPts val="0"/>
              </a:spcAft>
              <a:buClr>
                <a:srgbClr val="969696"/>
              </a:buClr>
              <a:buSzPts val="1600"/>
              <a:buNone/>
              <a:defRPr sz="1600">
                <a:solidFill>
                  <a:srgbClr val="969696"/>
                </a:solidFill>
              </a:defRPr>
            </a:lvl8pPr>
            <a:lvl9pPr marL="4114800" lvl="8" indent="-228600" algn="l">
              <a:lnSpc>
                <a:spcPct val="90000"/>
              </a:lnSpc>
              <a:spcBef>
                <a:spcPts val="500"/>
              </a:spcBef>
              <a:spcAft>
                <a:spcPts val="0"/>
              </a:spcAft>
              <a:buClr>
                <a:srgbClr val="969696"/>
              </a:buClr>
              <a:buSzPts val="1600"/>
              <a:buNone/>
              <a:defRPr sz="1600">
                <a:solidFill>
                  <a:srgbClr val="969696"/>
                </a:solidFill>
              </a:defRPr>
            </a:lvl9pPr>
          </a:lstStyle>
          <a:p>
            <a:endParaRPr/>
          </a:p>
        </p:txBody>
      </p:sp>
      <p:cxnSp>
        <p:nvCxnSpPr>
          <p:cNvPr id="77" name="Google Shape;77;p5"/>
          <p:cNvCxnSpPr/>
          <p:nvPr/>
        </p:nvCxnSpPr>
        <p:spPr>
          <a:xfrm>
            <a:off x="2050833" y="1648066"/>
            <a:ext cx="720000" cy="0"/>
          </a:xfrm>
          <a:prstGeom prst="straightConnector1">
            <a:avLst/>
          </a:prstGeom>
          <a:noFill/>
          <a:ln w="76200" cap="flat" cmpd="sng">
            <a:solidFill>
              <a:schemeClr val="lt1"/>
            </a:solidFill>
            <a:prstDash val="solid"/>
            <a:miter lim="80"/>
            <a:headEnd type="none" w="sm" len="sm"/>
            <a:tailEnd type="none" w="sm" len="sm"/>
          </a:ln>
        </p:spPr>
      </p:cxnSp>
      <p:pic>
        <p:nvPicPr>
          <p:cNvPr id="78" name="Google Shape;78;p5" descr="Logo, company name&#10;&#10;Description automatically generated"/>
          <p:cNvPicPr preferRelativeResize="0"/>
          <p:nvPr/>
        </p:nvPicPr>
        <p:blipFill rotWithShape="1">
          <a:blip r:embed="rId2">
            <a:alphaModFix/>
          </a:blip>
          <a:srcRect l="28515" t="20854" r="31534" b="24758"/>
          <a:stretch/>
        </p:blipFill>
        <p:spPr>
          <a:xfrm>
            <a:off x="10851756" y="5785575"/>
            <a:ext cx="940194" cy="720000"/>
          </a:xfrm>
          <a:prstGeom prst="rect">
            <a:avLst/>
          </a:prstGeom>
          <a:noFill/>
          <a:ln>
            <a:noFill/>
          </a:ln>
        </p:spPr>
      </p:pic>
      <p:cxnSp>
        <p:nvCxnSpPr>
          <p:cNvPr id="79" name="Google Shape;79;p5"/>
          <p:cNvCxnSpPr/>
          <p:nvPr/>
        </p:nvCxnSpPr>
        <p:spPr>
          <a:xfrm>
            <a:off x="2059889" y="1619491"/>
            <a:ext cx="540000" cy="0"/>
          </a:xfrm>
          <a:prstGeom prst="straightConnector1">
            <a:avLst/>
          </a:prstGeom>
          <a:noFill/>
          <a:ln w="57150" cap="flat" cmpd="sng">
            <a:solidFill>
              <a:schemeClr val="dk2"/>
            </a:solidFill>
            <a:prstDash val="solid"/>
            <a:miter lim="80"/>
            <a:headEnd type="none" w="sm" len="sm"/>
            <a:tailEnd type="none" w="sm" len="sm"/>
          </a:ln>
        </p:spPr>
      </p:cxnSp>
      <p:pic>
        <p:nvPicPr>
          <p:cNvPr id="80" name="Google Shape;80;p5" descr="A black background with a black square&#10;&#10;Description automatically generated"/>
          <p:cNvPicPr preferRelativeResize="0"/>
          <p:nvPr/>
        </p:nvPicPr>
        <p:blipFill rotWithShape="1">
          <a:blip r:embed="rId3">
            <a:alphaModFix/>
          </a:blip>
          <a:srcRect l="77650" b="64743"/>
          <a:stretch/>
        </p:blipFill>
        <p:spPr>
          <a:xfrm>
            <a:off x="9467850" y="2142"/>
            <a:ext cx="2724150" cy="2417206"/>
          </a:xfrm>
          <a:prstGeom prst="rect">
            <a:avLst/>
          </a:prstGeom>
          <a:noFill/>
          <a:ln>
            <a:noFill/>
          </a:ln>
        </p:spPr>
      </p:pic>
      <p:sp>
        <p:nvSpPr>
          <p:cNvPr id="81" name="Google Shape;81;p5"/>
          <p:cNvSpPr/>
          <p:nvPr/>
        </p:nvSpPr>
        <p:spPr>
          <a:xfrm>
            <a:off x="-1" y="0"/>
            <a:ext cx="1386000" cy="685800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05 Single Image Left with Content">
  <p:cSld name="05 Single Image Left with Content">
    <p:spTree>
      <p:nvGrpSpPr>
        <p:cNvPr id="1" name="Shape 82"/>
        <p:cNvGrpSpPr/>
        <p:nvPr/>
      </p:nvGrpSpPr>
      <p:grpSpPr>
        <a:xfrm>
          <a:off x="0" y="0"/>
          <a:ext cx="0" cy="0"/>
          <a:chOff x="0" y="0"/>
          <a:chExt cx="0" cy="0"/>
        </a:xfrm>
      </p:grpSpPr>
      <p:sp>
        <p:nvSpPr>
          <p:cNvPr id="83" name="Google Shape;83;p6"/>
          <p:cNvSpPr>
            <a:spLocks noGrp="1"/>
          </p:cNvSpPr>
          <p:nvPr>
            <p:ph type="pic" idx="2"/>
          </p:nvPr>
        </p:nvSpPr>
        <p:spPr>
          <a:xfrm>
            <a:off x="526654" y="1219099"/>
            <a:ext cx="5467746" cy="5190139"/>
          </a:xfrm>
          <a:prstGeom prst="rect">
            <a:avLst/>
          </a:prstGeom>
          <a:noFill/>
          <a:ln>
            <a:noFill/>
          </a:ln>
        </p:spPr>
      </p:sp>
      <p:sp>
        <p:nvSpPr>
          <p:cNvPr id="84" name="Google Shape;84;p6"/>
          <p:cNvSpPr txBox="1">
            <a:spLocks noGrp="1"/>
          </p:cNvSpPr>
          <p:nvPr>
            <p:ph type="body" idx="1"/>
          </p:nvPr>
        </p:nvSpPr>
        <p:spPr>
          <a:xfrm>
            <a:off x="6152309" y="1118052"/>
            <a:ext cx="4802900" cy="370709"/>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0"/>
              </a:spcBef>
              <a:spcAft>
                <a:spcPts val="0"/>
              </a:spcAft>
              <a:buSzPts val="1800"/>
              <a:buNone/>
              <a:defRPr sz="1800" b="1">
                <a:solidFill>
                  <a:schemeClr val="dk2"/>
                </a:solidFill>
                <a:latin typeface="Arial"/>
                <a:ea typeface="Arial"/>
                <a:cs typeface="Arial"/>
                <a:sym typeface="Arial"/>
              </a:defRPr>
            </a:lvl1pPr>
            <a:lvl2pPr marL="914400" lvl="1" indent="-228600" algn="l">
              <a:lnSpc>
                <a:spcPct val="90000"/>
              </a:lnSpc>
              <a:spcBef>
                <a:spcPts val="500"/>
              </a:spcBef>
              <a:spcAft>
                <a:spcPts val="0"/>
              </a:spcAft>
              <a:buSzPts val="1800"/>
              <a:buNone/>
              <a:defRPr/>
            </a:lvl2pPr>
            <a:lvl3pPr marL="1371600" lvl="2" indent="-228600" algn="l">
              <a:lnSpc>
                <a:spcPct val="90000"/>
              </a:lnSpc>
              <a:spcBef>
                <a:spcPts val="500"/>
              </a:spcBef>
              <a:spcAft>
                <a:spcPts val="0"/>
              </a:spcAft>
              <a:buClr>
                <a:srgbClr val="484B4C"/>
              </a:buClr>
              <a:buSzPts val="2000"/>
              <a:buNone/>
              <a:defRPr/>
            </a:lvl3pPr>
            <a:lvl4pPr marL="1828800" lvl="3" indent="-228600" algn="l">
              <a:lnSpc>
                <a:spcPct val="90000"/>
              </a:lnSpc>
              <a:spcBef>
                <a:spcPts val="500"/>
              </a:spcBef>
              <a:spcAft>
                <a:spcPts val="0"/>
              </a:spcAft>
              <a:buClr>
                <a:srgbClr val="484B4C"/>
              </a:buClr>
              <a:buSzPts val="1800"/>
              <a:buNone/>
              <a:defRPr/>
            </a:lvl4pPr>
            <a:lvl5pPr marL="2286000" lvl="4" indent="-228600" algn="l">
              <a:lnSpc>
                <a:spcPct val="90000"/>
              </a:lnSpc>
              <a:spcBef>
                <a:spcPts val="500"/>
              </a:spcBef>
              <a:spcAft>
                <a:spcPts val="0"/>
              </a:spcAft>
              <a:buClr>
                <a:srgbClr val="484B4C"/>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cxnSp>
        <p:nvCxnSpPr>
          <p:cNvPr id="85" name="Google Shape;85;p6"/>
          <p:cNvCxnSpPr/>
          <p:nvPr/>
        </p:nvCxnSpPr>
        <p:spPr>
          <a:xfrm>
            <a:off x="547920" y="448761"/>
            <a:ext cx="540000" cy="0"/>
          </a:xfrm>
          <a:prstGeom prst="straightConnector1">
            <a:avLst/>
          </a:prstGeom>
          <a:noFill/>
          <a:ln w="57150" cap="flat" cmpd="sng">
            <a:solidFill>
              <a:schemeClr val="dk2"/>
            </a:solidFill>
            <a:prstDash val="solid"/>
            <a:miter lim="80"/>
            <a:headEnd type="none" w="sm" len="sm"/>
            <a:tailEnd type="none" w="sm" len="sm"/>
          </a:ln>
        </p:spPr>
      </p:cxnSp>
      <p:sp>
        <p:nvSpPr>
          <p:cNvPr id="86" name="Google Shape;86;p6"/>
          <p:cNvSpPr txBox="1">
            <a:spLocks noGrp="1"/>
          </p:cNvSpPr>
          <p:nvPr>
            <p:ph type="body" idx="3"/>
          </p:nvPr>
        </p:nvSpPr>
        <p:spPr>
          <a:xfrm>
            <a:off x="6153371" y="1488761"/>
            <a:ext cx="4801844" cy="4924640"/>
          </a:xfrm>
          <a:prstGeom prst="rect">
            <a:avLst/>
          </a:prstGeom>
          <a:noFill/>
          <a:ln>
            <a:noFill/>
          </a:ln>
        </p:spPr>
        <p:txBody>
          <a:bodyPr spcFirstLastPara="1" wrap="square" lIns="91425" tIns="45700" rIns="91425" bIns="45700" anchor="t" anchorCtr="0">
            <a:normAutofit/>
          </a:bodyPr>
          <a:lstStyle>
            <a:lvl1pPr marL="457200" lvl="0" indent="-317500" algn="l">
              <a:lnSpc>
                <a:spcPct val="110000"/>
              </a:lnSpc>
              <a:spcBef>
                <a:spcPts val="1000"/>
              </a:spcBef>
              <a:spcAft>
                <a:spcPts val="0"/>
              </a:spcAft>
              <a:buClr>
                <a:schemeClr val="dk2"/>
              </a:buClr>
              <a:buSzPts val="1400"/>
              <a:buFont typeface="Noto Sans Symbols"/>
              <a:buChar char="▪"/>
              <a:defRPr sz="1400">
                <a:solidFill>
                  <a:schemeClr val="dk1"/>
                </a:solidFill>
              </a:defRPr>
            </a:lvl1pPr>
            <a:lvl2pPr marL="914400" lvl="1" indent="-317500" algn="l">
              <a:lnSpc>
                <a:spcPct val="110000"/>
              </a:lnSpc>
              <a:spcBef>
                <a:spcPts val="500"/>
              </a:spcBef>
              <a:spcAft>
                <a:spcPts val="0"/>
              </a:spcAft>
              <a:buClr>
                <a:schemeClr val="dk2"/>
              </a:buClr>
              <a:buSzPts val="1400"/>
              <a:buFont typeface="Noto Sans Symbols"/>
              <a:buChar char="▪"/>
              <a:defRPr sz="1400">
                <a:solidFill>
                  <a:schemeClr val="dk1"/>
                </a:solidFill>
              </a:defRPr>
            </a:lvl2pPr>
            <a:lvl3pPr marL="1371600" lvl="2" indent="-228600" algn="l">
              <a:lnSpc>
                <a:spcPct val="90000"/>
              </a:lnSpc>
              <a:spcBef>
                <a:spcPts val="500"/>
              </a:spcBef>
              <a:spcAft>
                <a:spcPts val="0"/>
              </a:spcAft>
              <a:buClr>
                <a:schemeClr val="dk2"/>
              </a:buClr>
              <a:buSzPts val="1400"/>
              <a:buNone/>
              <a:defRPr sz="1400">
                <a:solidFill>
                  <a:schemeClr val="dk2"/>
                </a:solidFill>
              </a:defRPr>
            </a:lvl3pPr>
            <a:lvl4pPr marL="1828800" lvl="3" indent="-228600" algn="l">
              <a:lnSpc>
                <a:spcPct val="90000"/>
              </a:lnSpc>
              <a:spcBef>
                <a:spcPts val="500"/>
              </a:spcBef>
              <a:spcAft>
                <a:spcPts val="0"/>
              </a:spcAft>
              <a:buClr>
                <a:schemeClr val="dk2"/>
              </a:buClr>
              <a:buSzPts val="1400"/>
              <a:buNone/>
              <a:defRPr sz="1400">
                <a:solidFill>
                  <a:schemeClr val="dk2"/>
                </a:solidFill>
              </a:defRPr>
            </a:lvl4pPr>
            <a:lvl5pPr marL="2286000" lvl="4" indent="-228600" algn="l">
              <a:lnSpc>
                <a:spcPct val="90000"/>
              </a:lnSpc>
              <a:spcBef>
                <a:spcPts val="500"/>
              </a:spcBef>
              <a:spcAft>
                <a:spcPts val="0"/>
              </a:spcAft>
              <a:buClr>
                <a:schemeClr val="dk2"/>
              </a:buClr>
              <a:buSzPts val="1400"/>
              <a:buNone/>
              <a:defRPr sz="1400">
                <a:solidFill>
                  <a:schemeClr val="dk2"/>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87" name="Google Shape;87;p6" descr="A black background with a black square&#10;&#10;Description automatically generated"/>
          <p:cNvPicPr preferRelativeResize="0"/>
          <p:nvPr/>
        </p:nvPicPr>
        <p:blipFill rotWithShape="1">
          <a:blip r:embed="rId2">
            <a:alphaModFix/>
          </a:blip>
          <a:srcRect l="77650" b="64743"/>
          <a:stretch/>
        </p:blipFill>
        <p:spPr>
          <a:xfrm>
            <a:off x="9467850" y="0"/>
            <a:ext cx="2724150" cy="2417206"/>
          </a:xfrm>
          <a:prstGeom prst="rect">
            <a:avLst/>
          </a:prstGeom>
          <a:noFill/>
          <a:ln>
            <a:noFill/>
          </a:ln>
        </p:spPr>
      </p:pic>
      <p:pic>
        <p:nvPicPr>
          <p:cNvPr id="88" name="Google Shape;88;p6" descr="A picture containing text&#10;&#10;Description automatically generated"/>
          <p:cNvPicPr preferRelativeResize="0"/>
          <p:nvPr/>
        </p:nvPicPr>
        <p:blipFill rotWithShape="1">
          <a:blip r:embed="rId3">
            <a:alphaModFix/>
          </a:blip>
          <a:srcRect l="21534" t="7129" r="14901" b="5922"/>
          <a:stretch/>
        </p:blipFill>
        <p:spPr>
          <a:xfrm>
            <a:off x="11045705" y="5940077"/>
            <a:ext cx="935755" cy="720000"/>
          </a:xfrm>
          <a:prstGeom prst="rect">
            <a:avLst/>
          </a:prstGeom>
          <a:noFill/>
          <a:ln>
            <a:noFill/>
          </a:ln>
        </p:spPr>
      </p:pic>
      <p:sp>
        <p:nvSpPr>
          <p:cNvPr id="89" name="Google Shape;89;p6"/>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lvl1pPr lvl="0" algn="l">
              <a:lnSpc>
                <a:spcPct val="110000"/>
              </a:lnSpc>
              <a:spcBef>
                <a:spcPts val="0"/>
              </a:spcBef>
              <a:spcAft>
                <a:spcPts val="0"/>
              </a:spcAft>
              <a:buClr>
                <a:schemeClr val="dk1"/>
              </a:buClr>
              <a:buSzPts val="2800"/>
              <a:buFont typeface="Arial"/>
              <a:buNone/>
              <a:defRPr sz="2800" b="1" cap="none">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06 Dual Images Left with Content">
  <p:cSld name="06 Dual Images Left with Content">
    <p:spTree>
      <p:nvGrpSpPr>
        <p:cNvPr id="1" name="Shape 90"/>
        <p:cNvGrpSpPr/>
        <p:nvPr/>
      </p:nvGrpSpPr>
      <p:grpSpPr>
        <a:xfrm>
          <a:off x="0" y="0"/>
          <a:ext cx="0" cy="0"/>
          <a:chOff x="0" y="0"/>
          <a:chExt cx="0" cy="0"/>
        </a:xfrm>
      </p:grpSpPr>
      <p:sp>
        <p:nvSpPr>
          <p:cNvPr id="91" name="Google Shape;91;p7"/>
          <p:cNvSpPr>
            <a:spLocks noGrp="1"/>
          </p:cNvSpPr>
          <p:nvPr>
            <p:ph type="pic" idx="2"/>
          </p:nvPr>
        </p:nvSpPr>
        <p:spPr>
          <a:xfrm>
            <a:off x="526654" y="1217289"/>
            <a:ext cx="5467746" cy="2556000"/>
          </a:xfrm>
          <a:prstGeom prst="rect">
            <a:avLst/>
          </a:prstGeom>
          <a:noFill/>
          <a:ln>
            <a:noFill/>
          </a:ln>
        </p:spPr>
      </p:sp>
      <p:cxnSp>
        <p:nvCxnSpPr>
          <p:cNvPr id="92" name="Google Shape;92;p7"/>
          <p:cNvCxnSpPr/>
          <p:nvPr/>
        </p:nvCxnSpPr>
        <p:spPr>
          <a:xfrm>
            <a:off x="547920" y="448761"/>
            <a:ext cx="540000" cy="0"/>
          </a:xfrm>
          <a:prstGeom prst="straightConnector1">
            <a:avLst/>
          </a:prstGeom>
          <a:noFill/>
          <a:ln w="57150" cap="flat" cmpd="sng">
            <a:solidFill>
              <a:schemeClr val="dk2"/>
            </a:solidFill>
            <a:prstDash val="solid"/>
            <a:miter lim="80"/>
            <a:headEnd type="none" w="sm" len="sm"/>
            <a:tailEnd type="none" w="sm" len="sm"/>
          </a:ln>
        </p:spPr>
      </p:cxnSp>
      <p:sp>
        <p:nvSpPr>
          <p:cNvPr id="93" name="Google Shape;93;p7"/>
          <p:cNvSpPr>
            <a:spLocks noGrp="1"/>
          </p:cNvSpPr>
          <p:nvPr>
            <p:ph type="pic" idx="3"/>
          </p:nvPr>
        </p:nvSpPr>
        <p:spPr>
          <a:xfrm>
            <a:off x="526654" y="3881473"/>
            <a:ext cx="5467350" cy="2556000"/>
          </a:xfrm>
          <a:prstGeom prst="rect">
            <a:avLst/>
          </a:prstGeom>
          <a:noFill/>
          <a:ln>
            <a:noFill/>
          </a:ln>
        </p:spPr>
      </p:sp>
      <p:pic>
        <p:nvPicPr>
          <p:cNvPr id="94" name="Google Shape;94;p7" descr="A black background with a black square&#10;&#10;Description automatically generated"/>
          <p:cNvPicPr preferRelativeResize="0"/>
          <p:nvPr/>
        </p:nvPicPr>
        <p:blipFill rotWithShape="1">
          <a:blip r:embed="rId2">
            <a:alphaModFix/>
          </a:blip>
          <a:srcRect l="77650" b="64743"/>
          <a:stretch/>
        </p:blipFill>
        <p:spPr>
          <a:xfrm>
            <a:off x="9467850" y="2142"/>
            <a:ext cx="2724150" cy="2417206"/>
          </a:xfrm>
          <a:prstGeom prst="rect">
            <a:avLst/>
          </a:prstGeom>
          <a:noFill/>
          <a:ln>
            <a:noFill/>
          </a:ln>
        </p:spPr>
      </p:pic>
      <p:pic>
        <p:nvPicPr>
          <p:cNvPr id="95" name="Google Shape;95;p7" descr="A picture containing text&#10;&#10;Description automatically generated"/>
          <p:cNvPicPr preferRelativeResize="0"/>
          <p:nvPr/>
        </p:nvPicPr>
        <p:blipFill rotWithShape="1">
          <a:blip r:embed="rId3">
            <a:alphaModFix/>
          </a:blip>
          <a:srcRect l="21534" t="7129" r="14901" b="5922"/>
          <a:stretch/>
        </p:blipFill>
        <p:spPr>
          <a:xfrm>
            <a:off x="11045705" y="5940077"/>
            <a:ext cx="935755" cy="720000"/>
          </a:xfrm>
          <a:prstGeom prst="rect">
            <a:avLst/>
          </a:prstGeom>
          <a:noFill/>
          <a:ln>
            <a:noFill/>
          </a:ln>
        </p:spPr>
      </p:pic>
      <p:sp>
        <p:nvSpPr>
          <p:cNvPr id="96" name="Google Shape;96;p7"/>
          <p:cNvSpPr txBox="1">
            <a:spLocks noGrp="1"/>
          </p:cNvSpPr>
          <p:nvPr>
            <p:ph type="body" idx="1"/>
          </p:nvPr>
        </p:nvSpPr>
        <p:spPr>
          <a:xfrm>
            <a:off x="6152309" y="1118052"/>
            <a:ext cx="4802900" cy="370709"/>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0"/>
              </a:spcBef>
              <a:spcAft>
                <a:spcPts val="0"/>
              </a:spcAft>
              <a:buSzPts val="1800"/>
              <a:buNone/>
              <a:defRPr sz="1800" b="1">
                <a:solidFill>
                  <a:schemeClr val="dk2"/>
                </a:solidFill>
                <a:latin typeface="Arial"/>
                <a:ea typeface="Arial"/>
                <a:cs typeface="Arial"/>
                <a:sym typeface="Arial"/>
              </a:defRPr>
            </a:lvl1pPr>
            <a:lvl2pPr marL="914400" lvl="1" indent="-228600" algn="l">
              <a:lnSpc>
                <a:spcPct val="90000"/>
              </a:lnSpc>
              <a:spcBef>
                <a:spcPts val="500"/>
              </a:spcBef>
              <a:spcAft>
                <a:spcPts val="0"/>
              </a:spcAft>
              <a:buSzPts val="1800"/>
              <a:buNone/>
              <a:defRPr/>
            </a:lvl2pPr>
            <a:lvl3pPr marL="1371600" lvl="2" indent="-228600" algn="l">
              <a:lnSpc>
                <a:spcPct val="90000"/>
              </a:lnSpc>
              <a:spcBef>
                <a:spcPts val="500"/>
              </a:spcBef>
              <a:spcAft>
                <a:spcPts val="0"/>
              </a:spcAft>
              <a:buClr>
                <a:srgbClr val="484B4C"/>
              </a:buClr>
              <a:buSzPts val="2000"/>
              <a:buNone/>
              <a:defRPr/>
            </a:lvl3pPr>
            <a:lvl4pPr marL="1828800" lvl="3" indent="-228600" algn="l">
              <a:lnSpc>
                <a:spcPct val="90000"/>
              </a:lnSpc>
              <a:spcBef>
                <a:spcPts val="500"/>
              </a:spcBef>
              <a:spcAft>
                <a:spcPts val="0"/>
              </a:spcAft>
              <a:buClr>
                <a:srgbClr val="484B4C"/>
              </a:buClr>
              <a:buSzPts val="1800"/>
              <a:buNone/>
              <a:defRPr/>
            </a:lvl4pPr>
            <a:lvl5pPr marL="2286000" lvl="4" indent="-228600" algn="l">
              <a:lnSpc>
                <a:spcPct val="90000"/>
              </a:lnSpc>
              <a:spcBef>
                <a:spcPts val="500"/>
              </a:spcBef>
              <a:spcAft>
                <a:spcPts val="0"/>
              </a:spcAft>
              <a:buClr>
                <a:srgbClr val="484B4C"/>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7" name="Google Shape;97;p7"/>
          <p:cNvSpPr txBox="1">
            <a:spLocks noGrp="1"/>
          </p:cNvSpPr>
          <p:nvPr>
            <p:ph type="body" idx="4"/>
          </p:nvPr>
        </p:nvSpPr>
        <p:spPr>
          <a:xfrm>
            <a:off x="6153371" y="1488761"/>
            <a:ext cx="4801844" cy="4924640"/>
          </a:xfrm>
          <a:prstGeom prst="rect">
            <a:avLst/>
          </a:prstGeom>
          <a:noFill/>
          <a:ln>
            <a:noFill/>
          </a:ln>
        </p:spPr>
        <p:txBody>
          <a:bodyPr spcFirstLastPara="1" wrap="square" lIns="91425" tIns="45700" rIns="91425" bIns="45700" anchor="t" anchorCtr="0">
            <a:normAutofit/>
          </a:bodyPr>
          <a:lstStyle>
            <a:lvl1pPr marL="457200" lvl="0" indent="-317500" algn="l">
              <a:lnSpc>
                <a:spcPct val="110000"/>
              </a:lnSpc>
              <a:spcBef>
                <a:spcPts val="1000"/>
              </a:spcBef>
              <a:spcAft>
                <a:spcPts val="0"/>
              </a:spcAft>
              <a:buClr>
                <a:schemeClr val="dk2"/>
              </a:buClr>
              <a:buSzPts val="1400"/>
              <a:buFont typeface="Noto Sans Symbols"/>
              <a:buChar char="▪"/>
              <a:defRPr sz="1400">
                <a:solidFill>
                  <a:schemeClr val="dk1"/>
                </a:solidFill>
              </a:defRPr>
            </a:lvl1pPr>
            <a:lvl2pPr marL="914400" lvl="1" indent="-317500" algn="l">
              <a:lnSpc>
                <a:spcPct val="110000"/>
              </a:lnSpc>
              <a:spcBef>
                <a:spcPts val="500"/>
              </a:spcBef>
              <a:spcAft>
                <a:spcPts val="0"/>
              </a:spcAft>
              <a:buClr>
                <a:schemeClr val="dk2"/>
              </a:buClr>
              <a:buSzPts val="1400"/>
              <a:buFont typeface="Noto Sans Symbols"/>
              <a:buChar char="▪"/>
              <a:defRPr sz="1400">
                <a:solidFill>
                  <a:schemeClr val="dk1"/>
                </a:solidFill>
              </a:defRPr>
            </a:lvl2pPr>
            <a:lvl3pPr marL="1371600" lvl="2" indent="-228600" algn="l">
              <a:lnSpc>
                <a:spcPct val="90000"/>
              </a:lnSpc>
              <a:spcBef>
                <a:spcPts val="500"/>
              </a:spcBef>
              <a:spcAft>
                <a:spcPts val="0"/>
              </a:spcAft>
              <a:buClr>
                <a:schemeClr val="dk2"/>
              </a:buClr>
              <a:buSzPts val="1400"/>
              <a:buNone/>
              <a:defRPr sz="1400">
                <a:solidFill>
                  <a:schemeClr val="dk2"/>
                </a:solidFill>
              </a:defRPr>
            </a:lvl3pPr>
            <a:lvl4pPr marL="1828800" lvl="3" indent="-228600" algn="l">
              <a:lnSpc>
                <a:spcPct val="90000"/>
              </a:lnSpc>
              <a:spcBef>
                <a:spcPts val="500"/>
              </a:spcBef>
              <a:spcAft>
                <a:spcPts val="0"/>
              </a:spcAft>
              <a:buClr>
                <a:schemeClr val="dk2"/>
              </a:buClr>
              <a:buSzPts val="1400"/>
              <a:buNone/>
              <a:defRPr sz="1400">
                <a:solidFill>
                  <a:schemeClr val="dk2"/>
                </a:solidFill>
              </a:defRPr>
            </a:lvl4pPr>
            <a:lvl5pPr marL="2286000" lvl="4" indent="-228600" algn="l">
              <a:lnSpc>
                <a:spcPct val="90000"/>
              </a:lnSpc>
              <a:spcBef>
                <a:spcPts val="500"/>
              </a:spcBef>
              <a:spcAft>
                <a:spcPts val="0"/>
              </a:spcAft>
              <a:buClr>
                <a:schemeClr val="dk2"/>
              </a:buClr>
              <a:buSzPts val="1400"/>
              <a:buNone/>
              <a:defRPr sz="1400">
                <a:solidFill>
                  <a:schemeClr val="dk2"/>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8" name="Google Shape;98;p7"/>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lvl1pPr lvl="0" algn="l">
              <a:lnSpc>
                <a:spcPct val="110000"/>
              </a:lnSpc>
              <a:spcBef>
                <a:spcPts val="0"/>
              </a:spcBef>
              <a:spcAft>
                <a:spcPts val="0"/>
              </a:spcAft>
              <a:buClr>
                <a:schemeClr val="dk1"/>
              </a:buClr>
              <a:buSzPts val="2800"/>
              <a:buFont typeface="Arial"/>
              <a:buNone/>
              <a:defRPr sz="2800" b="1" cap="none">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07 Single Image Full Height Right">
  <p:cSld name="07 Single Image Full Height Right">
    <p:spTree>
      <p:nvGrpSpPr>
        <p:cNvPr id="1" name="Shape 99"/>
        <p:cNvGrpSpPr/>
        <p:nvPr/>
      </p:nvGrpSpPr>
      <p:grpSpPr>
        <a:xfrm>
          <a:off x="0" y="0"/>
          <a:ext cx="0" cy="0"/>
          <a:chOff x="0" y="0"/>
          <a:chExt cx="0" cy="0"/>
        </a:xfrm>
      </p:grpSpPr>
      <p:sp>
        <p:nvSpPr>
          <p:cNvPr id="100" name="Google Shape;100;p8"/>
          <p:cNvSpPr>
            <a:spLocks noGrp="1"/>
          </p:cNvSpPr>
          <p:nvPr>
            <p:ph type="pic" idx="2"/>
          </p:nvPr>
        </p:nvSpPr>
        <p:spPr>
          <a:xfrm>
            <a:off x="6676185" y="0"/>
            <a:ext cx="5515815" cy="6857999"/>
          </a:xfrm>
          <a:prstGeom prst="rect">
            <a:avLst/>
          </a:prstGeom>
          <a:noFill/>
          <a:ln>
            <a:noFill/>
          </a:ln>
        </p:spPr>
      </p:sp>
      <p:sp>
        <p:nvSpPr>
          <p:cNvPr id="101" name="Google Shape;101;p8"/>
          <p:cNvSpPr txBox="1">
            <a:spLocks noGrp="1"/>
          </p:cNvSpPr>
          <p:nvPr>
            <p:ph type="title"/>
          </p:nvPr>
        </p:nvSpPr>
        <p:spPr>
          <a:xfrm>
            <a:off x="452481" y="466893"/>
            <a:ext cx="5861858" cy="662512"/>
          </a:xfrm>
          <a:prstGeom prst="rect">
            <a:avLst/>
          </a:prstGeom>
          <a:noFill/>
          <a:ln>
            <a:noFill/>
          </a:ln>
        </p:spPr>
        <p:txBody>
          <a:bodyPr spcFirstLastPara="1" wrap="square" lIns="91425" tIns="45700" rIns="91425" bIns="45700" anchor="t" anchorCtr="0">
            <a:normAutofit/>
          </a:bodyPr>
          <a:lstStyle>
            <a:lvl1pPr lvl="0" algn="l">
              <a:lnSpc>
                <a:spcPct val="110000"/>
              </a:lnSpc>
              <a:spcBef>
                <a:spcPts val="0"/>
              </a:spcBef>
              <a:spcAft>
                <a:spcPts val="0"/>
              </a:spcAft>
              <a:buClr>
                <a:schemeClr val="dk1"/>
              </a:buClr>
              <a:buSzPts val="2800"/>
              <a:buFont typeface="Arial"/>
              <a:buNone/>
              <a:defRPr sz="2800" b="1" cap="none">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2" name="Google Shape;102;p8"/>
          <p:cNvSpPr txBox="1">
            <a:spLocks noGrp="1"/>
          </p:cNvSpPr>
          <p:nvPr>
            <p:ph type="body" idx="1"/>
          </p:nvPr>
        </p:nvSpPr>
        <p:spPr>
          <a:xfrm>
            <a:off x="452480" y="1129405"/>
            <a:ext cx="5861858" cy="400346"/>
          </a:xfrm>
          <a:prstGeom prst="rect">
            <a:avLst/>
          </a:prstGeom>
          <a:noFill/>
          <a:ln>
            <a:noFill/>
          </a:ln>
        </p:spPr>
        <p:txBody>
          <a:bodyPr spcFirstLastPara="1" wrap="square" lIns="91425" tIns="45700" rIns="91425" bIns="45700" anchor="t" anchorCtr="0">
            <a:normAutofit/>
          </a:bodyPr>
          <a:lstStyle>
            <a:lvl1pPr marL="457200" lvl="0" indent="-228600" algn="l">
              <a:lnSpc>
                <a:spcPct val="110000"/>
              </a:lnSpc>
              <a:spcBef>
                <a:spcPts val="1000"/>
              </a:spcBef>
              <a:spcAft>
                <a:spcPts val="0"/>
              </a:spcAft>
              <a:buSzPts val="1800"/>
              <a:buNone/>
              <a:defRPr sz="1800" b="1">
                <a:solidFill>
                  <a:schemeClr val="dk2"/>
                </a:solidFill>
                <a:latin typeface="Arial"/>
                <a:ea typeface="Arial"/>
                <a:cs typeface="Arial"/>
                <a:sym typeface="Arial"/>
              </a:defRPr>
            </a:lvl1pPr>
            <a:lvl2pPr marL="914400" lvl="1" indent="-228600" algn="l">
              <a:lnSpc>
                <a:spcPct val="90000"/>
              </a:lnSpc>
              <a:spcBef>
                <a:spcPts val="500"/>
              </a:spcBef>
              <a:spcAft>
                <a:spcPts val="0"/>
              </a:spcAft>
              <a:buSzPts val="1800"/>
              <a:buNone/>
              <a:defRPr/>
            </a:lvl2pPr>
            <a:lvl3pPr marL="1371600" lvl="2" indent="-228600" algn="l">
              <a:lnSpc>
                <a:spcPct val="90000"/>
              </a:lnSpc>
              <a:spcBef>
                <a:spcPts val="500"/>
              </a:spcBef>
              <a:spcAft>
                <a:spcPts val="0"/>
              </a:spcAft>
              <a:buClr>
                <a:srgbClr val="484B4C"/>
              </a:buClr>
              <a:buSzPts val="2000"/>
              <a:buNone/>
              <a:defRPr/>
            </a:lvl3pPr>
            <a:lvl4pPr marL="1828800" lvl="3" indent="-228600" algn="l">
              <a:lnSpc>
                <a:spcPct val="90000"/>
              </a:lnSpc>
              <a:spcBef>
                <a:spcPts val="500"/>
              </a:spcBef>
              <a:spcAft>
                <a:spcPts val="0"/>
              </a:spcAft>
              <a:buClr>
                <a:srgbClr val="484B4C"/>
              </a:buClr>
              <a:buSzPts val="1800"/>
              <a:buNone/>
              <a:defRPr/>
            </a:lvl4pPr>
            <a:lvl5pPr marL="2286000" lvl="4" indent="-228600" algn="l">
              <a:lnSpc>
                <a:spcPct val="90000"/>
              </a:lnSpc>
              <a:spcBef>
                <a:spcPts val="500"/>
              </a:spcBef>
              <a:spcAft>
                <a:spcPts val="0"/>
              </a:spcAft>
              <a:buClr>
                <a:srgbClr val="484B4C"/>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3" name="Google Shape;103;p8"/>
          <p:cNvSpPr txBox="1">
            <a:spLocks noGrp="1"/>
          </p:cNvSpPr>
          <p:nvPr>
            <p:ph type="body" idx="3"/>
          </p:nvPr>
        </p:nvSpPr>
        <p:spPr>
          <a:xfrm>
            <a:off x="452480" y="1529751"/>
            <a:ext cx="5861858" cy="3763952"/>
          </a:xfrm>
          <a:prstGeom prst="rect">
            <a:avLst/>
          </a:prstGeom>
          <a:noFill/>
          <a:ln>
            <a:noFill/>
          </a:ln>
        </p:spPr>
        <p:txBody>
          <a:bodyPr spcFirstLastPara="1" wrap="square" lIns="91425" tIns="45700" rIns="91425" bIns="45700" anchor="t" anchorCtr="0">
            <a:normAutofit/>
          </a:bodyPr>
          <a:lstStyle>
            <a:lvl1pPr marL="457200" lvl="0" indent="-317500" algn="l">
              <a:lnSpc>
                <a:spcPct val="110000"/>
              </a:lnSpc>
              <a:spcBef>
                <a:spcPts val="1000"/>
              </a:spcBef>
              <a:spcAft>
                <a:spcPts val="0"/>
              </a:spcAft>
              <a:buClr>
                <a:schemeClr val="dk2"/>
              </a:buClr>
              <a:buSzPts val="1400"/>
              <a:buFont typeface="Noto Sans Symbols"/>
              <a:buChar char="▪"/>
              <a:defRPr sz="1400">
                <a:solidFill>
                  <a:schemeClr val="dk1"/>
                </a:solidFill>
              </a:defRPr>
            </a:lvl1pPr>
            <a:lvl2pPr marL="914400" lvl="1" indent="-317500" algn="l">
              <a:lnSpc>
                <a:spcPct val="110000"/>
              </a:lnSpc>
              <a:spcBef>
                <a:spcPts val="500"/>
              </a:spcBef>
              <a:spcAft>
                <a:spcPts val="0"/>
              </a:spcAft>
              <a:buClr>
                <a:schemeClr val="dk2"/>
              </a:buClr>
              <a:buSzPts val="1400"/>
              <a:buFont typeface="Noto Sans Symbols"/>
              <a:buChar char="▪"/>
              <a:defRPr sz="1400">
                <a:solidFill>
                  <a:schemeClr val="dk1"/>
                </a:solidFill>
              </a:defRPr>
            </a:lvl2pPr>
            <a:lvl3pPr marL="1371600" lvl="2" indent="-228600" algn="l">
              <a:lnSpc>
                <a:spcPct val="90000"/>
              </a:lnSpc>
              <a:spcBef>
                <a:spcPts val="500"/>
              </a:spcBef>
              <a:spcAft>
                <a:spcPts val="0"/>
              </a:spcAft>
              <a:buClr>
                <a:schemeClr val="dk2"/>
              </a:buClr>
              <a:buSzPts val="1400"/>
              <a:buNone/>
              <a:defRPr sz="1400">
                <a:solidFill>
                  <a:schemeClr val="dk2"/>
                </a:solidFill>
              </a:defRPr>
            </a:lvl3pPr>
            <a:lvl4pPr marL="1828800" lvl="3" indent="-228600" algn="l">
              <a:lnSpc>
                <a:spcPct val="90000"/>
              </a:lnSpc>
              <a:spcBef>
                <a:spcPts val="500"/>
              </a:spcBef>
              <a:spcAft>
                <a:spcPts val="0"/>
              </a:spcAft>
              <a:buClr>
                <a:schemeClr val="dk2"/>
              </a:buClr>
              <a:buSzPts val="1400"/>
              <a:buNone/>
              <a:defRPr sz="1400">
                <a:solidFill>
                  <a:schemeClr val="dk2"/>
                </a:solidFill>
              </a:defRPr>
            </a:lvl4pPr>
            <a:lvl5pPr marL="2286000" lvl="4" indent="-228600" algn="l">
              <a:lnSpc>
                <a:spcPct val="90000"/>
              </a:lnSpc>
              <a:spcBef>
                <a:spcPts val="500"/>
              </a:spcBef>
              <a:spcAft>
                <a:spcPts val="0"/>
              </a:spcAft>
              <a:buClr>
                <a:schemeClr val="dk2"/>
              </a:buClr>
              <a:buSzPts val="1400"/>
              <a:buNone/>
              <a:defRPr sz="1400">
                <a:solidFill>
                  <a:schemeClr val="dk2"/>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104" name="Google Shape;104;p8" descr="A black background with a black square&#10;&#10;Description automatically generated"/>
          <p:cNvPicPr preferRelativeResize="0"/>
          <p:nvPr/>
        </p:nvPicPr>
        <p:blipFill rotWithShape="1">
          <a:blip r:embed="rId2">
            <a:alphaModFix/>
          </a:blip>
          <a:srcRect l="77650" b="64743"/>
          <a:stretch/>
        </p:blipFill>
        <p:spPr>
          <a:xfrm rot="10800000">
            <a:off x="0" y="4440794"/>
            <a:ext cx="2724150" cy="2417206"/>
          </a:xfrm>
          <a:prstGeom prst="rect">
            <a:avLst/>
          </a:prstGeom>
          <a:noFill/>
          <a:ln>
            <a:noFill/>
          </a:ln>
        </p:spPr>
      </p:pic>
      <p:cxnSp>
        <p:nvCxnSpPr>
          <p:cNvPr id="105" name="Google Shape;105;p8"/>
          <p:cNvCxnSpPr/>
          <p:nvPr/>
        </p:nvCxnSpPr>
        <p:spPr>
          <a:xfrm>
            <a:off x="547920" y="448761"/>
            <a:ext cx="540000" cy="0"/>
          </a:xfrm>
          <a:prstGeom prst="straightConnector1">
            <a:avLst/>
          </a:prstGeom>
          <a:noFill/>
          <a:ln w="57150" cap="flat" cmpd="sng">
            <a:solidFill>
              <a:schemeClr val="dk2"/>
            </a:solidFill>
            <a:prstDash val="solid"/>
            <a:miter lim="80"/>
            <a:headEnd type="none" w="sm" len="sm"/>
            <a:tailEnd type="none" w="sm" len="sm"/>
          </a:ln>
        </p:spPr>
      </p:cxn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1_04 Blank with heading">
  <p:cSld name="1_04 Blank with heading">
    <p:spTree>
      <p:nvGrpSpPr>
        <p:cNvPr id="1" name="Shape 106"/>
        <p:cNvGrpSpPr/>
        <p:nvPr/>
      </p:nvGrpSpPr>
      <p:grpSpPr>
        <a:xfrm>
          <a:off x="0" y="0"/>
          <a:ext cx="0" cy="0"/>
          <a:chOff x="0" y="0"/>
          <a:chExt cx="0" cy="0"/>
        </a:xfrm>
      </p:grpSpPr>
      <p:sp>
        <p:nvSpPr>
          <p:cNvPr id="107" name="Google Shape;107;p9"/>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lvl1pPr lvl="0" algn="l">
              <a:lnSpc>
                <a:spcPct val="110000"/>
              </a:lnSpc>
              <a:spcBef>
                <a:spcPts val="0"/>
              </a:spcBef>
              <a:spcAft>
                <a:spcPts val="0"/>
              </a:spcAft>
              <a:buClr>
                <a:schemeClr val="dk1"/>
              </a:buClr>
              <a:buSzPts val="2800"/>
              <a:buFont typeface="Arial"/>
              <a:buNone/>
              <a:defRPr sz="2800" b="1" cap="none">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cxnSp>
        <p:nvCxnSpPr>
          <p:cNvPr id="108" name="Google Shape;108;p9"/>
          <p:cNvCxnSpPr/>
          <p:nvPr/>
        </p:nvCxnSpPr>
        <p:spPr>
          <a:xfrm>
            <a:off x="547920" y="448761"/>
            <a:ext cx="540000" cy="0"/>
          </a:xfrm>
          <a:prstGeom prst="straightConnector1">
            <a:avLst/>
          </a:prstGeom>
          <a:noFill/>
          <a:ln w="57150" cap="flat" cmpd="sng">
            <a:solidFill>
              <a:schemeClr val="dk2"/>
            </a:solidFill>
            <a:prstDash val="solid"/>
            <a:miter lim="80"/>
            <a:headEnd type="none" w="sm" len="sm"/>
            <a:tailEnd type="none" w="sm" len="sm"/>
          </a:ln>
        </p:spPr>
      </p:cxn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08 Feature Image with Highlight Copy">
  <p:cSld name="08 Feature Image with Highlight Copy">
    <p:spTree>
      <p:nvGrpSpPr>
        <p:cNvPr id="1" name="Shape 109"/>
        <p:cNvGrpSpPr/>
        <p:nvPr/>
      </p:nvGrpSpPr>
      <p:grpSpPr>
        <a:xfrm>
          <a:off x="0" y="0"/>
          <a:ext cx="0" cy="0"/>
          <a:chOff x="0" y="0"/>
          <a:chExt cx="0" cy="0"/>
        </a:xfrm>
      </p:grpSpPr>
      <p:sp>
        <p:nvSpPr>
          <p:cNvPr id="110" name="Google Shape;110;p10"/>
          <p:cNvSpPr/>
          <p:nvPr/>
        </p:nvSpPr>
        <p:spPr>
          <a:xfrm>
            <a:off x="0" y="0"/>
            <a:ext cx="12192000" cy="1609725"/>
          </a:xfrm>
          <a:prstGeom prst="rect">
            <a:avLst/>
          </a:prstGeom>
          <a:solidFill>
            <a:schemeClr val="accent4"/>
          </a:solidFill>
          <a:ln w="12700" cap="flat" cmpd="sng">
            <a:solidFill>
              <a:srgbClr val="1F3651"/>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endParaRPr sz="2000" b="0" i="0" u="none" strike="noStrike" cap="none">
              <a:solidFill>
                <a:schemeClr val="lt1"/>
              </a:solidFill>
              <a:latin typeface="Arial"/>
              <a:ea typeface="Arial"/>
              <a:cs typeface="Arial"/>
              <a:sym typeface="Arial"/>
            </a:endParaRPr>
          </a:p>
        </p:txBody>
      </p:sp>
      <p:sp>
        <p:nvSpPr>
          <p:cNvPr id="111" name="Google Shape;111;p10"/>
          <p:cNvSpPr txBox="1">
            <a:spLocks noGrp="1"/>
          </p:cNvSpPr>
          <p:nvPr>
            <p:ph type="title"/>
          </p:nvPr>
        </p:nvSpPr>
        <p:spPr>
          <a:xfrm>
            <a:off x="453213" y="423913"/>
            <a:ext cx="10066567" cy="770339"/>
          </a:xfrm>
          <a:prstGeom prst="rect">
            <a:avLst/>
          </a:prstGeom>
          <a:noFill/>
          <a:ln>
            <a:noFill/>
          </a:ln>
        </p:spPr>
        <p:txBody>
          <a:bodyPr spcFirstLastPara="1" wrap="square" lIns="91425" tIns="45700" rIns="91425" bIns="45700" anchor="t" anchorCtr="0">
            <a:normAutofit/>
          </a:bodyPr>
          <a:lstStyle>
            <a:lvl1pPr lvl="0" algn="l">
              <a:lnSpc>
                <a:spcPct val="110000"/>
              </a:lnSpc>
              <a:spcBef>
                <a:spcPts val="0"/>
              </a:spcBef>
              <a:spcAft>
                <a:spcPts val="0"/>
              </a:spcAft>
              <a:buClr>
                <a:schemeClr val="lt1"/>
              </a:buClr>
              <a:buSzPts val="1800"/>
              <a:buFont typeface="Arial"/>
              <a:buNone/>
              <a:defRPr sz="1800" b="0" cap="none">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cxnSp>
        <p:nvCxnSpPr>
          <p:cNvPr id="112" name="Google Shape;112;p10"/>
          <p:cNvCxnSpPr/>
          <p:nvPr/>
        </p:nvCxnSpPr>
        <p:spPr>
          <a:xfrm>
            <a:off x="528870" y="353511"/>
            <a:ext cx="540000" cy="0"/>
          </a:xfrm>
          <a:prstGeom prst="straightConnector1">
            <a:avLst/>
          </a:prstGeom>
          <a:noFill/>
          <a:ln w="57150" cap="flat" cmpd="sng">
            <a:solidFill>
              <a:schemeClr val="lt1"/>
            </a:solidFill>
            <a:prstDash val="solid"/>
            <a:miter lim="80"/>
            <a:headEnd type="none" w="sm" len="sm"/>
            <a:tailEnd type="none" w="sm" len="sm"/>
          </a:ln>
        </p:spPr>
      </p:cxnSp>
      <p:sp>
        <p:nvSpPr>
          <p:cNvPr id="113" name="Google Shape;113;p10"/>
          <p:cNvSpPr>
            <a:spLocks noGrp="1"/>
          </p:cNvSpPr>
          <p:nvPr>
            <p:ph type="pic" idx="2"/>
          </p:nvPr>
        </p:nvSpPr>
        <p:spPr>
          <a:xfrm>
            <a:off x="0" y="1609725"/>
            <a:ext cx="12192000" cy="5248275"/>
          </a:xfrm>
          <a:prstGeom prst="rect">
            <a:avLst/>
          </a:prstGeom>
          <a:noFill/>
          <a:ln>
            <a:noFill/>
          </a:ln>
        </p:spPr>
      </p:sp>
      <p:pic>
        <p:nvPicPr>
          <p:cNvPr id="114" name="Google Shape;114;p10" descr="A black background with a black square&#10;&#10;Description automatically generated"/>
          <p:cNvPicPr preferRelativeResize="0"/>
          <p:nvPr/>
        </p:nvPicPr>
        <p:blipFill rotWithShape="1">
          <a:blip r:embed="rId2">
            <a:alphaModFix/>
          </a:blip>
          <a:srcRect l="77650" t="1774" b="74747"/>
          <a:stretch/>
        </p:blipFill>
        <p:spPr>
          <a:xfrm>
            <a:off x="9467850" y="0"/>
            <a:ext cx="2724150" cy="1609726"/>
          </a:xfrm>
          <a:prstGeom prst="rect">
            <a:avLst/>
          </a:prstGeom>
          <a:noFill/>
          <a:ln>
            <a:noFill/>
          </a:ln>
        </p:spPr>
      </p:pic>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01934" y="365125"/>
            <a:ext cx="11324492" cy="770339"/>
          </a:xfrm>
          <a:prstGeom prst="rect">
            <a:avLst/>
          </a:prstGeom>
          <a:solidFill>
            <a:schemeClr val="lt1"/>
          </a:solid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484B4C"/>
              </a:buClr>
              <a:buSzPts val="2800"/>
              <a:buFont typeface="Arial"/>
              <a:buNone/>
              <a:defRPr sz="2800" b="1" i="0" u="none" strike="noStrike" cap="none">
                <a:solidFill>
                  <a:srgbClr val="484B4C"/>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401934" y="1235946"/>
            <a:ext cx="11324492" cy="4850581"/>
          </a:xfrm>
          <a:prstGeom prst="rect">
            <a:avLst/>
          </a:prstGeom>
          <a:noFill/>
          <a:ln>
            <a:noFill/>
          </a:ln>
        </p:spPr>
        <p:txBody>
          <a:bodyPr spcFirstLastPara="1" wrap="square" lIns="91425" tIns="45700" rIns="91425" bIns="45700" anchor="t" anchorCtr="0">
            <a:normAutofit/>
          </a:bodyPr>
          <a:lstStyle>
            <a:lvl1pPr marL="457200" marR="0" lvl="0" indent="-355600" algn="l" rtl="0">
              <a:lnSpc>
                <a:spcPct val="90000"/>
              </a:lnSpc>
              <a:spcBef>
                <a:spcPts val="1000"/>
              </a:spcBef>
              <a:spcAft>
                <a:spcPts val="0"/>
              </a:spcAft>
              <a:buClr>
                <a:schemeClr val="dk1"/>
              </a:buClr>
              <a:buSzPts val="2000"/>
              <a:buFont typeface="Noto Sans Symbols"/>
              <a:buChar char="▪"/>
              <a:defRPr sz="2000" b="0" i="0" u="none" strike="noStrike" cap="none">
                <a:solidFill>
                  <a:srgbClr val="484B4C"/>
                </a:solidFill>
                <a:latin typeface="Arial"/>
                <a:ea typeface="Arial"/>
                <a:cs typeface="Arial"/>
                <a:sym typeface="Arial"/>
              </a:defRPr>
            </a:lvl1pPr>
            <a:lvl2pPr marL="914400" marR="0" lvl="1" indent="-342900" algn="l" rtl="0">
              <a:lnSpc>
                <a:spcPct val="90000"/>
              </a:lnSpc>
              <a:spcBef>
                <a:spcPts val="500"/>
              </a:spcBef>
              <a:spcAft>
                <a:spcPts val="0"/>
              </a:spcAft>
              <a:buClr>
                <a:srgbClr val="4A82C1"/>
              </a:buClr>
              <a:buSzPts val="1800"/>
              <a:buFont typeface="Noto Sans Symbols"/>
              <a:buChar char="▪"/>
              <a:defRPr sz="1800" b="0" i="0" u="none" strike="noStrike" cap="none">
                <a:solidFill>
                  <a:srgbClr val="484B4C"/>
                </a:solidFill>
                <a:latin typeface="Arial"/>
                <a:ea typeface="Arial"/>
                <a:cs typeface="Arial"/>
                <a:sym typeface="Arial"/>
              </a:defRPr>
            </a:lvl2pPr>
            <a:lvl3pPr marL="1371600" marR="0" lvl="2" indent="-355600" algn="l" rtl="0">
              <a:lnSpc>
                <a:spcPct val="90000"/>
              </a:lnSpc>
              <a:spcBef>
                <a:spcPts val="500"/>
              </a:spcBef>
              <a:spcAft>
                <a:spcPts val="0"/>
              </a:spcAft>
              <a:buClr>
                <a:srgbClr val="484B4C"/>
              </a:buClr>
              <a:buSzPts val="2000"/>
              <a:buFont typeface="Arial"/>
              <a:buChar char="•"/>
              <a:defRPr sz="2000" b="0" i="0" u="none" strike="noStrike" cap="none">
                <a:solidFill>
                  <a:srgbClr val="484B4C"/>
                </a:solidFill>
                <a:latin typeface="Arial"/>
                <a:ea typeface="Arial"/>
                <a:cs typeface="Arial"/>
                <a:sym typeface="Arial"/>
              </a:defRPr>
            </a:lvl3pPr>
            <a:lvl4pPr marL="1828800" marR="0" lvl="3" indent="-342900" algn="l" rtl="0">
              <a:lnSpc>
                <a:spcPct val="90000"/>
              </a:lnSpc>
              <a:spcBef>
                <a:spcPts val="500"/>
              </a:spcBef>
              <a:spcAft>
                <a:spcPts val="0"/>
              </a:spcAft>
              <a:buClr>
                <a:srgbClr val="484B4C"/>
              </a:buClr>
              <a:buSzPts val="1800"/>
              <a:buFont typeface="Arial"/>
              <a:buChar char="•"/>
              <a:defRPr sz="1800" b="0" i="0" u="none" strike="noStrike" cap="none">
                <a:solidFill>
                  <a:srgbClr val="484B4C"/>
                </a:solidFill>
                <a:latin typeface="Arial"/>
                <a:ea typeface="Arial"/>
                <a:cs typeface="Arial"/>
                <a:sym typeface="Arial"/>
              </a:defRPr>
            </a:lvl4pPr>
            <a:lvl5pPr marL="2286000" marR="0" lvl="4" indent="-342900" algn="l" rtl="0">
              <a:lnSpc>
                <a:spcPct val="90000"/>
              </a:lnSpc>
              <a:spcBef>
                <a:spcPts val="500"/>
              </a:spcBef>
              <a:spcAft>
                <a:spcPts val="0"/>
              </a:spcAft>
              <a:buClr>
                <a:srgbClr val="484B4C"/>
              </a:buClr>
              <a:buSzPts val="1800"/>
              <a:buFont typeface="Arial"/>
              <a:buChar char="•"/>
              <a:defRPr sz="1800" b="0" i="0" u="none" strike="noStrike" cap="none">
                <a:solidFill>
                  <a:srgbClr val="484B4C"/>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2" name="Google Shape;12;p1"/>
          <p:cNvSpPr txBox="1">
            <a:spLocks noGrp="1"/>
          </p:cNvSpPr>
          <p:nvPr>
            <p:ph type="sldNum" idx="12"/>
          </p:nvPr>
        </p:nvSpPr>
        <p:spPr>
          <a:xfrm>
            <a:off x="9398560" y="645181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r>
              <a:rPr lang="en-US"/>
              <a:t>| </a:t>
            </a:r>
            <a:fld id="{00000000-1234-1234-1234-123412341234}" type="slidenum">
              <a:rPr lang="en-US"/>
              <a:t>‹#›</a:t>
            </a:fld>
            <a:endParaRPr/>
          </a:p>
        </p:txBody>
      </p:sp>
      <p:sp>
        <p:nvSpPr>
          <p:cNvPr id="13" name="Google Shape;13;p1"/>
          <p:cNvSpPr/>
          <p:nvPr/>
        </p:nvSpPr>
        <p:spPr>
          <a:xfrm>
            <a:off x="-1663463" y="7671"/>
            <a:ext cx="1574781" cy="4140000"/>
          </a:xfrm>
          <a:prstGeom prst="rect">
            <a:avLst/>
          </a:prstGeom>
          <a:solidFill>
            <a:srgbClr val="D8D8D8"/>
          </a:solidFill>
          <a:ln w="12700" cap="flat" cmpd="sng">
            <a:solidFill>
              <a:srgbClr val="000000"/>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800"/>
              <a:buFont typeface="Arial"/>
              <a:buNone/>
            </a:pPr>
            <a:endParaRPr sz="1800" b="0" i="0" u="none" strike="noStrike" cap="none">
              <a:solidFill>
                <a:srgbClr val="FFFFFF"/>
              </a:solidFill>
              <a:latin typeface="Calibri"/>
              <a:ea typeface="Calibri"/>
              <a:cs typeface="Calibri"/>
              <a:sym typeface="Calibri"/>
            </a:endParaRPr>
          </a:p>
        </p:txBody>
      </p:sp>
      <p:sp>
        <p:nvSpPr>
          <p:cNvPr id="14" name="Google Shape;14;p1"/>
          <p:cNvSpPr txBox="1"/>
          <p:nvPr/>
        </p:nvSpPr>
        <p:spPr>
          <a:xfrm>
            <a:off x="-1601299" y="58756"/>
            <a:ext cx="1450800" cy="180425"/>
          </a:xfrm>
          <a:prstGeom prst="rect">
            <a:avLst/>
          </a:prstGeom>
          <a:solidFill>
            <a:srgbClr val="FFFFFF"/>
          </a:solidFill>
          <a:ln w="9525" cap="flat" cmpd="sng">
            <a:solidFill>
              <a:srgbClr val="000000"/>
            </a:solidFill>
            <a:prstDash val="solid"/>
            <a:round/>
            <a:headEnd type="none" w="sm" len="sm"/>
            <a:tailEnd type="none" w="sm" len="sm"/>
          </a:ln>
        </p:spPr>
        <p:txBody>
          <a:bodyPr spcFirstLastPara="1" wrap="square" lIns="36000" tIns="36000" rIns="36000" bIns="36000" anchor="t" anchorCtr="0">
            <a:spAutoFit/>
          </a:bodyPr>
          <a:lstStyle/>
          <a:p>
            <a:pPr marL="0" marR="0" lvl="0" indent="0" algn="ctr" rtl="0">
              <a:lnSpc>
                <a:spcPct val="100000"/>
              </a:lnSpc>
              <a:spcBef>
                <a:spcPts val="0"/>
              </a:spcBef>
              <a:spcAft>
                <a:spcPts val="0"/>
              </a:spcAft>
              <a:buClr>
                <a:srgbClr val="000000"/>
              </a:buClr>
              <a:buSzPts val="700"/>
              <a:buFont typeface="Arial"/>
              <a:buNone/>
            </a:pPr>
            <a:r>
              <a:rPr lang="en-US" sz="700" b="1" i="0" u="none" strike="noStrike" cap="none">
                <a:solidFill>
                  <a:srgbClr val="000000"/>
                </a:solidFill>
                <a:latin typeface="Arial"/>
                <a:ea typeface="Arial"/>
                <a:cs typeface="Arial"/>
                <a:sym typeface="Arial"/>
              </a:rPr>
              <a:t>PEG primary colour palette</a:t>
            </a:r>
            <a:endParaRPr sz="1400" b="0" i="0" u="none" strike="noStrike" cap="none">
              <a:solidFill>
                <a:srgbClr val="000000"/>
              </a:solidFill>
              <a:latin typeface="Arial"/>
              <a:ea typeface="Arial"/>
              <a:cs typeface="Arial"/>
              <a:sym typeface="Arial"/>
            </a:endParaRPr>
          </a:p>
        </p:txBody>
      </p:sp>
      <p:sp>
        <p:nvSpPr>
          <p:cNvPr id="15" name="Google Shape;15;p1"/>
          <p:cNvSpPr/>
          <p:nvPr/>
        </p:nvSpPr>
        <p:spPr>
          <a:xfrm>
            <a:off x="-1565082" y="400947"/>
            <a:ext cx="648000" cy="36004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800"/>
              <a:buFont typeface="Arial"/>
              <a:buNone/>
            </a:pPr>
            <a:endParaRPr sz="1800" b="0" i="0" u="none" strike="noStrike" cap="none">
              <a:solidFill>
                <a:srgbClr val="FFFFFF"/>
              </a:solidFill>
              <a:latin typeface="Calibri"/>
              <a:ea typeface="Calibri"/>
              <a:cs typeface="Calibri"/>
              <a:sym typeface="Calibri"/>
            </a:endParaRPr>
          </a:p>
        </p:txBody>
      </p:sp>
      <p:sp>
        <p:nvSpPr>
          <p:cNvPr id="16" name="Google Shape;16;p1"/>
          <p:cNvSpPr/>
          <p:nvPr/>
        </p:nvSpPr>
        <p:spPr>
          <a:xfrm>
            <a:off x="-1601298" y="407762"/>
            <a:ext cx="702000" cy="360039"/>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7" name="Google Shape;17;p1"/>
          <p:cNvSpPr/>
          <p:nvPr/>
        </p:nvSpPr>
        <p:spPr>
          <a:xfrm>
            <a:off x="-1404478" y="405892"/>
            <a:ext cx="131242" cy="360040"/>
          </a:xfrm>
          <a:prstGeom prst="rect">
            <a:avLst/>
          </a:prstGeom>
          <a:noFill/>
          <a:ln>
            <a:noFill/>
          </a:ln>
        </p:spPr>
        <p:txBody>
          <a:bodyPr spcFirstLastPara="1" wrap="square" lIns="18000" tIns="0" rIns="0" bIns="0" anchor="ctr" anchorCtr="0">
            <a:noAutofit/>
          </a:bodyPr>
          <a:lstStyle/>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R</a:t>
            </a:r>
            <a:endParaRPr sz="1400" b="0" i="0" u="none" strike="noStrike" cap="none">
              <a:solidFill>
                <a:srgbClr val="000000"/>
              </a:solidFill>
              <a:latin typeface="Arial"/>
              <a:ea typeface="Arial"/>
              <a:cs typeface="Arial"/>
              <a:sym typeface="Arial"/>
            </a:endParaRPr>
          </a:p>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G</a:t>
            </a:r>
            <a:endParaRPr sz="1400" b="0" i="0" u="none" strike="noStrike" cap="none">
              <a:solidFill>
                <a:srgbClr val="000000"/>
              </a:solidFill>
              <a:latin typeface="Arial"/>
              <a:ea typeface="Arial"/>
              <a:cs typeface="Arial"/>
              <a:sym typeface="Arial"/>
            </a:endParaRPr>
          </a:p>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B</a:t>
            </a:r>
            <a:endParaRPr sz="1400" b="0" i="0" u="none" strike="noStrike" cap="none">
              <a:solidFill>
                <a:srgbClr val="000000"/>
              </a:solidFill>
              <a:latin typeface="Arial"/>
              <a:ea typeface="Arial"/>
              <a:cs typeface="Arial"/>
              <a:sym typeface="Arial"/>
            </a:endParaRPr>
          </a:p>
        </p:txBody>
      </p:sp>
      <p:sp>
        <p:nvSpPr>
          <p:cNvPr id="18" name="Google Shape;18;p1"/>
          <p:cNvSpPr/>
          <p:nvPr/>
        </p:nvSpPr>
        <p:spPr>
          <a:xfrm>
            <a:off x="-1273236" y="405893"/>
            <a:ext cx="216000" cy="360039"/>
          </a:xfrm>
          <a:prstGeom prst="rect">
            <a:avLst/>
          </a:prstGeom>
          <a:noFill/>
          <a:ln>
            <a:noFill/>
          </a:ln>
        </p:spPr>
        <p:txBody>
          <a:bodyPr spcFirstLastPara="1" wrap="square" lIns="0" tIns="0" rIns="0" bIns="0" anchor="ctr" anchorCtr="0">
            <a:noAutofit/>
          </a:bodyPr>
          <a:lstStyle/>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74</a:t>
            </a:r>
            <a:endParaRPr sz="800" b="0" i="0" u="none" strike="noStrike" cap="none">
              <a:solidFill>
                <a:srgbClr val="000000"/>
              </a:solidFill>
              <a:latin typeface="Arial"/>
              <a:ea typeface="Arial"/>
              <a:cs typeface="Arial"/>
              <a:sym typeface="Arial"/>
            </a:endParaRPr>
          </a:p>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130</a:t>
            </a:r>
            <a:endParaRPr sz="800" b="0" i="0" u="none" strike="noStrike" cap="none">
              <a:solidFill>
                <a:srgbClr val="000000"/>
              </a:solidFill>
              <a:latin typeface="Arial"/>
              <a:ea typeface="Arial"/>
              <a:cs typeface="Arial"/>
              <a:sym typeface="Arial"/>
            </a:endParaRPr>
          </a:p>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193</a:t>
            </a:r>
            <a:endParaRPr sz="800" b="0" i="0" u="none" strike="noStrike" cap="none">
              <a:solidFill>
                <a:srgbClr val="000000"/>
              </a:solidFill>
              <a:latin typeface="Arial"/>
              <a:ea typeface="Arial"/>
              <a:cs typeface="Arial"/>
              <a:sym typeface="Arial"/>
            </a:endParaRPr>
          </a:p>
        </p:txBody>
      </p:sp>
      <p:sp>
        <p:nvSpPr>
          <p:cNvPr id="19" name="Google Shape;19;p1"/>
          <p:cNvSpPr/>
          <p:nvPr/>
        </p:nvSpPr>
        <p:spPr>
          <a:xfrm>
            <a:off x="-1575518" y="953917"/>
            <a:ext cx="648000" cy="36004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800"/>
              <a:buFont typeface="Arial"/>
              <a:buNone/>
            </a:pPr>
            <a:endParaRPr sz="800" b="0" i="0" u="none" strike="noStrike" cap="none">
              <a:solidFill>
                <a:srgbClr val="FFFFFF"/>
              </a:solidFill>
              <a:latin typeface="Arial"/>
              <a:ea typeface="Arial"/>
              <a:cs typeface="Arial"/>
              <a:sym typeface="Arial"/>
            </a:endParaRPr>
          </a:p>
        </p:txBody>
      </p:sp>
      <p:sp>
        <p:nvSpPr>
          <p:cNvPr id="20" name="Google Shape;20;p1"/>
          <p:cNvSpPr/>
          <p:nvPr/>
        </p:nvSpPr>
        <p:spPr>
          <a:xfrm>
            <a:off x="-1604554" y="960732"/>
            <a:ext cx="702000" cy="360039"/>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800"/>
              <a:buFont typeface="Arial"/>
              <a:buNone/>
            </a:pPr>
            <a:endParaRPr sz="800" b="0" i="0" u="none" strike="noStrike" cap="none">
              <a:solidFill>
                <a:schemeClr val="lt1"/>
              </a:solidFill>
              <a:latin typeface="Arial"/>
              <a:ea typeface="Arial"/>
              <a:cs typeface="Arial"/>
              <a:sym typeface="Arial"/>
            </a:endParaRPr>
          </a:p>
        </p:txBody>
      </p:sp>
      <p:sp>
        <p:nvSpPr>
          <p:cNvPr id="21" name="Google Shape;21;p1"/>
          <p:cNvSpPr/>
          <p:nvPr/>
        </p:nvSpPr>
        <p:spPr>
          <a:xfrm>
            <a:off x="-1414914" y="958862"/>
            <a:ext cx="131242" cy="360040"/>
          </a:xfrm>
          <a:prstGeom prst="rect">
            <a:avLst/>
          </a:prstGeom>
          <a:noFill/>
          <a:ln>
            <a:noFill/>
          </a:ln>
        </p:spPr>
        <p:txBody>
          <a:bodyPr spcFirstLastPara="1" wrap="square" lIns="18000" tIns="0" rIns="0" bIns="0" anchor="ctr" anchorCtr="0">
            <a:noAutofit/>
          </a:bodyPr>
          <a:lstStyle/>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R</a:t>
            </a:r>
            <a:endParaRPr sz="1400" b="0" i="0" u="none" strike="noStrike" cap="none">
              <a:solidFill>
                <a:srgbClr val="000000"/>
              </a:solidFill>
              <a:latin typeface="Arial"/>
              <a:ea typeface="Arial"/>
              <a:cs typeface="Arial"/>
              <a:sym typeface="Arial"/>
            </a:endParaRPr>
          </a:p>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G</a:t>
            </a:r>
            <a:endParaRPr sz="1400" b="0" i="0" u="none" strike="noStrike" cap="none">
              <a:solidFill>
                <a:srgbClr val="000000"/>
              </a:solidFill>
              <a:latin typeface="Arial"/>
              <a:ea typeface="Arial"/>
              <a:cs typeface="Arial"/>
              <a:sym typeface="Arial"/>
            </a:endParaRPr>
          </a:p>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B</a:t>
            </a:r>
            <a:endParaRPr sz="1400" b="0" i="0" u="none" strike="noStrike" cap="none">
              <a:solidFill>
                <a:srgbClr val="000000"/>
              </a:solidFill>
              <a:latin typeface="Arial"/>
              <a:ea typeface="Arial"/>
              <a:cs typeface="Arial"/>
              <a:sym typeface="Arial"/>
            </a:endParaRPr>
          </a:p>
        </p:txBody>
      </p:sp>
      <p:sp>
        <p:nvSpPr>
          <p:cNvPr id="22" name="Google Shape;22;p1"/>
          <p:cNvSpPr/>
          <p:nvPr/>
        </p:nvSpPr>
        <p:spPr>
          <a:xfrm>
            <a:off x="-1283672" y="958863"/>
            <a:ext cx="216000" cy="360039"/>
          </a:xfrm>
          <a:prstGeom prst="rect">
            <a:avLst/>
          </a:prstGeom>
          <a:noFill/>
          <a:ln>
            <a:noFill/>
          </a:ln>
        </p:spPr>
        <p:txBody>
          <a:bodyPr spcFirstLastPara="1" wrap="square" lIns="0" tIns="0" rIns="0" bIns="0" anchor="ctr" anchorCtr="0">
            <a:noAutofit/>
          </a:bodyPr>
          <a:lstStyle/>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81</a:t>
            </a:r>
            <a:endParaRPr sz="800" b="0" i="0" u="none" strike="noStrike" cap="none">
              <a:solidFill>
                <a:srgbClr val="000000"/>
              </a:solidFill>
              <a:latin typeface="Arial"/>
              <a:ea typeface="Arial"/>
              <a:cs typeface="Arial"/>
              <a:sym typeface="Arial"/>
            </a:endParaRPr>
          </a:p>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81</a:t>
            </a:r>
            <a:endParaRPr sz="800" b="0" i="0" u="none" strike="noStrike" cap="none">
              <a:solidFill>
                <a:srgbClr val="000000"/>
              </a:solidFill>
              <a:latin typeface="Arial"/>
              <a:ea typeface="Arial"/>
              <a:cs typeface="Arial"/>
              <a:sym typeface="Arial"/>
            </a:endParaRPr>
          </a:p>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81</a:t>
            </a:r>
            <a:endParaRPr sz="800" b="0" i="0" u="none" strike="noStrike" cap="none">
              <a:solidFill>
                <a:srgbClr val="000000"/>
              </a:solidFill>
              <a:latin typeface="Arial"/>
              <a:ea typeface="Arial"/>
              <a:cs typeface="Arial"/>
              <a:sym typeface="Arial"/>
            </a:endParaRPr>
          </a:p>
        </p:txBody>
      </p:sp>
      <p:sp>
        <p:nvSpPr>
          <p:cNvPr id="23" name="Google Shape;23;p1"/>
          <p:cNvSpPr txBox="1"/>
          <p:nvPr/>
        </p:nvSpPr>
        <p:spPr>
          <a:xfrm>
            <a:off x="-1610824" y="1931966"/>
            <a:ext cx="1450800" cy="180425"/>
          </a:xfrm>
          <a:prstGeom prst="rect">
            <a:avLst/>
          </a:prstGeom>
          <a:solidFill>
            <a:srgbClr val="FFFFFF"/>
          </a:solidFill>
          <a:ln w="9525" cap="flat" cmpd="sng">
            <a:solidFill>
              <a:srgbClr val="000000"/>
            </a:solidFill>
            <a:prstDash val="solid"/>
            <a:round/>
            <a:headEnd type="none" w="sm" len="sm"/>
            <a:tailEnd type="none" w="sm" len="sm"/>
          </a:ln>
        </p:spPr>
        <p:txBody>
          <a:bodyPr spcFirstLastPara="1" wrap="square" lIns="36000" tIns="36000" rIns="36000" bIns="36000" anchor="t" anchorCtr="0">
            <a:spAutoFit/>
          </a:bodyPr>
          <a:lstStyle/>
          <a:p>
            <a:pPr marL="0" marR="0" lvl="0" indent="0" algn="ctr" rtl="0">
              <a:lnSpc>
                <a:spcPct val="100000"/>
              </a:lnSpc>
              <a:spcBef>
                <a:spcPts val="0"/>
              </a:spcBef>
              <a:spcAft>
                <a:spcPts val="0"/>
              </a:spcAft>
              <a:buClr>
                <a:srgbClr val="000000"/>
              </a:buClr>
              <a:buSzPts val="700"/>
              <a:buFont typeface="Arial"/>
              <a:buNone/>
            </a:pPr>
            <a:r>
              <a:rPr lang="en-US" sz="700" b="1" i="0" u="none" strike="noStrike" cap="none">
                <a:solidFill>
                  <a:srgbClr val="000000"/>
                </a:solidFill>
                <a:latin typeface="Arial"/>
                <a:ea typeface="Arial"/>
                <a:cs typeface="Arial"/>
                <a:sym typeface="Arial"/>
              </a:rPr>
              <a:t>PEG secondary colour palette</a:t>
            </a:r>
            <a:endParaRPr sz="1400" b="0" i="0" u="none" strike="noStrike" cap="none">
              <a:solidFill>
                <a:srgbClr val="000000"/>
              </a:solidFill>
              <a:latin typeface="Arial"/>
              <a:ea typeface="Arial"/>
              <a:cs typeface="Arial"/>
              <a:sym typeface="Arial"/>
            </a:endParaRPr>
          </a:p>
        </p:txBody>
      </p:sp>
      <p:sp>
        <p:nvSpPr>
          <p:cNvPr id="24" name="Google Shape;24;p1"/>
          <p:cNvSpPr/>
          <p:nvPr/>
        </p:nvSpPr>
        <p:spPr>
          <a:xfrm>
            <a:off x="-1572262" y="2285726"/>
            <a:ext cx="648000" cy="36004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800"/>
              <a:buFont typeface="Arial"/>
              <a:buNone/>
            </a:pPr>
            <a:endParaRPr sz="1800" b="0" i="0" u="none" strike="noStrike" cap="none">
              <a:solidFill>
                <a:srgbClr val="FFFFFF"/>
              </a:solidFill>
              <a:latin typeface="Calibri"/>
              <a:ea typeface="Calibri"/>
              <a:cs typeface="Calibri"/>
              <a:sym typeface="Calibri"/>
            </a:endParaRPr>
          </a:p>
        </p:txBody>
      </p:sp>
      <p:sp>
        <p:nvSpPr>
          <p:cNvPr id="25" name="Google Shape;25;p1"/>
          <p:cNvSpPr/>
          <p:nvPr/>
        </p:nvSpPr>
        <p:spPr>
          <a:xfrm>
            <a:off x="-1601298" y="2281525"/>
            <a:ext cx="702000" cy="360039"/>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6" name="Google Shape;26;p1"/>
          <p:cNvSpPr/>
          <p:nvPr/>
        </p:nvSpPr>
        <p:spPr>
          <a:xfrm>
            <a:off x="-1411658" y="2294647"/>
            <a:ext cx="131242" cy="360040"/>
          </a:xfrm>
          <a:prstGeom prst="rect">
            <a:avLst/>
          </a:prstGeom>
          <a:noFill/>
          <a:ln>
            <a:noFill/>
          </a:ln>
        </p:spPr>
        <p:txBody>
          <a:bodyPr spcFirstLastPara="1" wrap="square" lIns="18000" tIns="0" rIns="0" bIns="0" anchor="ctr" anchorCtr="0">
            <a:noAutofit/>
          </a:bodyPr>
          <a:lstStyle/>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R</a:t>
            </a:r>
            <a:endParaRPr sz="1400" b="0" i="0" u="none" strike="noStrike" cap="none">
              <a:solidFill>
                <a:srgbClr val="000000"/>
              </a:solidFill>
              <a:latin typeface="Arial"/>
              <a:ea typeface="Arial"/>
              <a:cs typeface="Arial"/>
              <a:sym typeface="Arial"/>
            </a:endParaRPr>
          </a:p>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G</a:t>
            </a:r>
            <a:endParaRPr sz="1400" b="0" i="0" u="none" strike="noStrike" cap="none">
              <a:solidFill>
                <a:srgbClr val="000000"/>
              </a:solidFill>
              <a:latin typeface="Arial"/>
              <a:ea typeface="Arial"/>
              <a:cs typeface="Arial"/>
              <a:sym typeface="Arial"/>
            </a:endParaRPr>
          </a:p>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B</a:t>
            </a:r>
            <a:endParaRPr sz="1400" b="0" i="0" u="none" strike="noStrike" cap="none">
              <a:solidFill>
                <a:srgbClr val="000000"/>
              </a:solidFill>
              <a:latin typeface="Arial"/>
              <a:ea typeface="Arial"/>
              <a:cs typeface="Arial"/>
              <a:sym typeface="Arial"/>
            </a:endParaRPr>
          </a:p>
        </p:txBody>
      </p:sp>
      <p:sp>
        <p:nvSpPr>
          <p:cNvPr id="27" name="Google Shape;27;p1"/>
          <p:cNvSpPr/>
          <p:nvPr/>
        </p:nvSpPr>
        <p:spPr>
          <a:xfrm>
            <a:off x="-1280416" y="2294648"/>
            <a:ext cx="216000" cy="360039"/>
          </a:xfrm>
          <a:prstGeom prst="rect">
            <a:avLst/>
          </a:prstGeom>
          <a:noFill/>
          <a:ln>
            <a:noFill/>
          </a:ln>
        </p:spPr>
        <p:txBody>
          <a:bodyPr spcFirstLastPara="1" wrap="square" lIns="0" tIns="0" rIns="0" bIns="0" anchor="ctr" anchorCtr="0">
            <a:noAutofit/>
          </a:bodyPr>
          <a:lstStyle/>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32</a:t>
            </a:r>
            <a:endParaRPr sz="800" b="0" i="0" u="none" strike="noStrike" cap="none">
              <a:solidFill>
                <a:srgbClr val="000000"/>
              </a:solidFill>
              <a:latin typeface="Arial"/>
              <a:ea typeface="Arial"/>
              <a:cs typeface="Arial"/>
              <a:sym typeface="Arial"/>
            </a:endParaRPr>
          </a:p>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180</a:t>
            </a:r>
            <a:endParaRPr sz="800" b="0" i="0" u="none" strike="noStrike" cap="none">
              <a:solidFill>
                <a:srgbClr val="000000"/>
              </a:solidFill>
              <a:latin typeface="Arial"/>
              <a:ea typeface="Arial"/>
              <a:cs typeface="Arial"/>
              <a:sym typeface="Arial"/>
            </a:endParaRPr>
          </a:p>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122</a:t>
            </a:r>
            <a:endParaRPr sz="800" b="0" i="0" u="none" strike="noStrike" cap="none">
              <a:solidFill>
                <a:srgbClr val="000000"/>
              </a:solidFill>
              <a:latin typeface="Arial"/>
              <a:ea typeface="Arial"/>
              <a:cs typeface="Arial"/>
              <a:sym typeface="Arial"/>
            </a:endParaRPr>
          </a:p>
        </p:txBody>
      </p:sp>
      <p:sp>
        <p:nvSpPr>
          <p:cNvPr id="28" name="Google Shape;28;p1"/>
          <p:cNvSpPr/>
          <p:nvPr/>
        </p:nvSpPr>
        <p:spPr>
          <a:xfrm>
            <a:off x="-835896" y="2285726"/>
            <a:ext cx="648000" cy="36004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800"/>
              <a:buFont typeface="Arial"/>
              <a:buNone/>
            </a:pPr>
            <a:endParaRPr sz="800" b="0" i="0" u="none" strike="noStrike" cap="none">
              <a:solidFill>
                <a:srgbClr val="FFFFFF"/>
              </a:solidFill>
              <a:latin typeface="Arial"/>
              <a:ea typeface="Arial"/>
              <a:cs typeface="Arial"/>
              <a:sym typeface="Arial"/>
            </a:endParaRPr>
          </a:p>
        </p:txBody>
      </p:sp>
      <p:sp>
        <p:nvSpPr>
          <p:cNvPr id="29" name="Google Shape;29;p1"/>
          <p:cNvSpPr/>
          <p:nvPr/>
        </p:nvSpPr>
        <p:spPr>
          <a:xfrm>
            <a:off x="-864932" y="2281525"/>
            <a:ext cx="702000" cy="360039"/>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800"/>
              <a:buFont typeface="Arial"/>
              <a:buNone/>
            </a:pPr>
            <a:endParaRPr sz="800" b="0" i="0" u="none" strike="noStrike" cap="none">
              <a:solidFill>
                <a:schemeClr val="lt1"/>
              </a:solidFill>
              <a:latin typeface="Arial"/>
              <a:ea typeface="Arial"/>
              <a:cs typeface="Arial"/>
              <a:sym typeface="Arial"/>
            </a:endParaRPr>
          </a:p>
        </p:txBody>
      </p:sp>
      <p:sp>
        <p:nvSpPr>
          <p:cNvPr id="30" name="Google Shape;30;p1"/>
          <p:cNvSpPr/>
          <p:nvPr/>
        </p:nvSpPr>
        <p:spPr>
          <a:xfrm>
            <a:off x="-675292" y="2294647"/>
            <a:ext cx="131242" cy="360040"/>
          </a:xfrm>
          <a:prstGeom prst="rect">
            <a:avLst/>
          </a:prstGeom>
          <a:noFill/>
          <a:ln>
            <a:noFill/>
          </a:ln>
        </p:spPr>
        <p:txBody>
          <a:bodyPr spcFirstLastPara="1" wrap="square" lIns="18000" tIns="0" rIns="0" bIns="0" anchor="ctr" anchorCtr="0">
            <a:noAutofit/>
          </a:bodyPr>
          <a:lstStyle/>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R</a:t>
            </a:r>
            <a:endParaRPr sz="1400" b="0" i="0" u="none" strike="noStrike" cap="none">
              <a:solidFill>
                <a:srgbClr val="000000"/>
              </a:solidFill>
              <a:latin typeface="Arial"/>
              <a:ea typeface="Arial"/>
              <a:cs typeface="Arial"/>
              <a:sym typeface="Arial"/>
            </a:endParaRPr>
          </a:p>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G</a:t>
            </a:r>
            <a:endParaRPr sz="1400" b="0" i="0" u="none" strike="noStrike" cap="none">
              <a:solidFill>
                <a:srgbClr val="000000"/>
              </a:solidFill>
              <a:latin typeface="Arial"/>
              <a:ea typeface="Arial"/>
              <a:cs typeface="Arial"/>
              <a:sym typeface="Arial"/>
            </a:endParaRPr>
          </a:p>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B</a:t>
            </a:r>
            <a:endParaRPr sz="1400" b="0" i="0" u="none" strike="noStrike" cap="none">
              <a:solidFill>
                <a:srgbClr val="000000"/>
              </a:solidFill>
              <a:latin typeface="Arial"/>
              <a:ea typeface="Arial"/>
              <a:cs typeface="Arial"/>
              <a:sym typeface="Arial"/>
            </a:endParaRPr>
          </a:p>
        </p:txBody>
      </p:sp>
      <p:sp>
        <p:nvSpPr>
          <p:cNvPr id="31" name="Google Shape;31;p1"/>
          <p:cNvSpPr/>
          <p:nvPr/>
        </p:nvSpPr>
        <p:spPr>
          <a:xfrm>
            <a:off x="-544050" y="2294648"/>
            <a:ext cx="216000" cy="360039"/>
          </a:xfrm>
          <a:prstGeom prst="rect">
            <a:avLst/>
          </a:prstGeom>
          <a:noFill/>
          <a:ln>
            <a:noFill/>
          </a:ln>
        </p:spPr>
        <p:txBody>
          <a:bodyPr spcFirstLastPara="1" wrap="square" lIns="0" tIns="0" rIns="0" bIns="0" anchor="ctr" anchorCtr="0">
            <a:noAutofit/>
          </a:bodyPr>
          <a:lstStyle/>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228</a:t>
            </a:r>
            <a:endParaRPr sz="800" b="0" i="0" u="none" strike="noStrike" cap="none">
              <a:solidFill>
                <a:srgbClr val="000000"/>
              </a:solidFill>
              <a:latin typeface="Arial"/>
              <a:ea typeface="Arial"/>
              <a:cs typeface="Arial"/>
              <a:sym typeface="Arial"/>
            </a:endParaRPr>
          </a:p>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229</a:t>
            </a:r>
            <a:endParaRPr sz="800" b="0" i="0" u="none" strike="noStrike" cap="none">
              <a:solidFill>
                <a:srgbClr val="000000"/>
              </a:solidFill>
              <a:latin typeface="Arial"/>
              <a:ea typeface="Arial"/>
              <a:cs typeface="Arial"/>
              <a:sym typeface="Arial"/>
            </a:endParaRPr>
          </a:p>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228</a:t>
            </a:r>
            <a:endParaRPr sz="800" b="0" i="0" u="none" strike="noStrike" cap="none">
              <a:solidFill>
                <a:srgbClr val="000000"/>
              </a:solidFill>
              <a:latin typeface="Arial"/>
              <a:ea typeface="Arial"/>
              <a:cs typeface="Arial"/>
              <a:sym typeface="Arial"/>
            </a:endParaRPr>
          </a:p>
        </p:txBody>
      </p:sp>
      <p:sp>
        <p:nvSpPr>
          <p:cNvPr id="32" name="Google Shape;32;p1"/>
          <p:cNvSpPr/>
          <p:nvPr/>
        </p:nvSpPr>
        <p:spPr>
          <a:xfrm>
            <a:off x="-1601298" y="270852"/>
            <a:ext cx="702000" cy="134069"/>
          </a:xfrm>
          <a:prstGeom prst="rect">
            <a:avLst/>
          </a:pr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680"/>
              <a:buFont typeface="Arial"/>
              <a:buNone/>
            </a:pPr>
            <a:r>
              <a:rPr lang="en-US" sz="680" b="1" i="0" u="none" strike="noStrike" cap="none">
                <a:solidFill>
                  <a:schemeClr val="lt1"/>
                </a:solidFill>
                <a:latin typeface="Arial"/>
                <a:ea typeface="Arial"/>
                <a:cs typeface="Arial"/>
                <a:sym typeface="Arial"/>
              </a:rPr>
              <a:t>Pacific Blue</a:t>
            </a:r>
            <a:endParaRPr sz="1400" b="0" i="0" u="none" strike="noStrike" cap="none">
              <a:solidFill>
                <a:srgbClr val="000000"/>
              </a:solidFill>
              <a:latin typeface="Arial"/>
              <a:ea typeface="Arial"/>
              <a:cs typeface="Arial"/>
              <a:sym typeface="Arial"/>
            </a:endParaRPr>
          </a:p>
        </p:txBody>
      </p:sp>
      <p:sp>
        <p:nvSpPr>
          <p:cNvPr id="33" name="Google Shape;33;p1"/>
          <p:cNvSpPr/>
          <p:nvPr/>
        </p:nvSpPr>
        <p:spPr>
          <a:xfrm>
            <a:off x="-1603398" y="823822"/>
            <a:ext cx="702000" cy="134069"/>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700"/>
              <a:buFont typeface="Arial"/>
              <a:buNone/>
            </a:pPr>
            <a:r>
              <a:rPr lang="en-US" sz="700" b="1" i="0" u="none" strike="noStrike" cap="none">
                <a:solidFill>
                  <a:schemeClr val="lt1"/>
                </a:solidFill>
                <a:latin typeface="Arial"/>
                <a:ea typeface="Arial"/>
                <a:cs typeface="Arial"/>
                <a:sym typeface="Arial"/>
              </a:rPr>
              <a:t>Pacific Grey</a:t>
            </a:r>
            <a:endParaRPr sz="1400" b="0" i="0" u="none" strike="noStrike" cap="none">
              <a:solidFill>
                <a:srgbClr val="000000"/>
              </a:solidFill>
              <a:latin typeface="Arial"/>
              <a:ea typeface="Arial"/>
              <a:cs typeface="Arial"/>
              <a:sym typeface="Arial"/>
            </a:endParaRPr>
          </a:p>
        </p:txBody>
      </p:sp>
      <p:sp>
        <p:nvSpPr>
          <p:cNvPr id="34" name="Google Shape;34;p1"/>
          <p:cNvSpPr/>
          <p:nvPr/>
        </p:nvSpPr>
        <p:spPr>
          <a:xfrm>
            <a:off x="-1601298" y="2151655"/>
            <a:ext cx="702000" cy="134069"/>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680"/>
              <a:buFont typeface="Arial"/>
              <a:buNone/>
            </a:pPr>
            <a:endParaRPr sz="680" b="1" i="0" u="none" strike="noStrike" cap="none">
              <a:solidFill>
                <a:schemeClr val="lt1"/>
              </a:solidFill>
              <a:latin typeface="Arial"/>
              <a:ea typeface="Arial"/>
              <a:cs typeface="Arial"/>
              <a:sym typeface="Arial"/>
            </a:endParaRPr>
          </a:p>
        </p:txBody>
      </p:sp>
      <p:sp>
        <p:nvSpPr>
          <p:cNvPr id="35" name="Google Shape;35;p1"/>
          <p:cNvSpPr/>
          <p:nvPr/>
        </p:nvSpPr>
        <p:spPr>
          <a:xfrm>
            <a:off x="-864932" y="2151655"/>
            <a:ext cx="702000" cy="134069"/>
          </a:xfrm>
          <a:prstGeom prst="rect">
            <a:avLst/>
          </a:prstGeom>
          <a:solidFill>
            <a:schemeClr val="l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680"/>
              <a:buFont typeface="Arial"/>
              <a:buNone/>
            </a:pPr>
            <a:r>
              <a:rPr lang="en-US" sz="680" b="1" i="0" u="none" strike="noStrike" cap="none">
                <a:solidFill>
                  <a:schemeClr val="dk1"/>
                </a:solidFill>
                <a:latin typeface="Arial"/>
                <a:ea typeface="Arial"/>
                <a:cs typeface="Arial"/>
                <a:sym typeface="Arial"/>
              </a:rPr>
              <a:t>Light Grey</a:t>
            </a:r>
            <a:endParaRPr sz="1400" b="0" i="0" u="none" strike="noStrike" cap="none">
              <a:solidFill>
                <a:srgbClr val="000000"/>
              </a:solidFill>
              <a:latin typeface="Arial"/>
              <a:ea typeface="Arial"/>
              <a:cs typeface="Arial"/>
              <a:sym typeface="Arial"/>
            </a:endParaRPr>
          </a:p>
        </p:txBody>
      </p:sp>
      <p:sp>
        <p:nvSpPr>
          <p:cNvPr id="36" name="Google Shape;36;p1"/>
          <p:cNvSpPr/>
          <p:nvPr/>
        </p:nvSpPr>
        <p:spPr>
          <a:xfrm>
            <a:off x="-1601299" y="270852"/>
            <a:ext cx="702000" cy="496949"/>
          </a:xfrm>
          <a:prstGeom prst="rect">
            <a:avLst/>
          </a:prstGeom>
          <a:noFill/>
          <a:ln w="9525" cap="flat" cmpd="sng">
            <a:solidFill>
              <a:schemeClr val="dk1"/>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37" name="Google Shape;37;p1"/>
          <p:cNvSpPr/>
          <p:nvPr/>
        </p:nvSpPr>
        <p:spPr>
          <a:xfrm>
            <a:off x="-1604555" y="823822"/>
            <a:ext cx="702000" cy="496949"/>
          </a:xfrm>
          <a:prstGeom prst="rect">
            <a:avLst/>
          </a:prstGeom>
          <a:noFill/>
          <a:ln w="9525" cap="flat" cmpd="sng">
            <a:solidFill>
              <a:schemeClr val="dk1"/>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38" name="Google Shape;38;p1"/>
          <p:cNvSpPr/>
          <p:nvPr/>
        </p:nvSpPr>
        <p:spPr>
          <a:xfrm>
            <a:off x="-1603398" y="2146018"/>
            <a:ext cx="702000" cy="496949"/>
          </a:xfrm>
          <a:prstGeom prst="rect">
            <a:avLst/>
          </a:prstGeom>
          <a:noFill/>
          <a:ln w="9525" cap="flat" cmpd="sng">
            <a:solidFill>
              <a:schemeClr val="dk1"/>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39" name="Google Shape;39;p1"/>
          <p:cNvSpPr/>
          <p:nvPr/>
        </p:nvSpPr>
        <p:spPr>
          <a:xfrm>
            <a:off x="-865168" y="2146018"/>
            <a:ext cx="702000" cy="496949"/>
          </a:xfrm>
          <a:prstGeom prst="rect">
            <a:avLst/>
          </a:prstGeom>
          <a:noFill/>
          <a:ln w="9525" cap="flat" cmpd="sng">
            <a:solidFill>
              <a:schemeClr val="dk1"/>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0" name="Google Shape;40;p1"/>
          <p:cNvSpPr txBox="1"/>
          <p:nvPr/>
        </p:nvSpPr>
        <p:spPr>
          <a:xfrm>
            <a:off x="-1601299" y="3692780"/>
            <a:ext cx="1438131" cy="395869"/>
          </a:xfrm>
          <a:prstGeom prst="rect">
            <a:avLst/>
          </a:prstGeom>
          <a:solidFill>
            <a:srgbClr val="FFFFFF"/>
          </a:solidFill>
          <a:ln w="9525" cap="flat" cmpd="sng">
            <a:solidFill>
              <a:srgbClr val="000000"/>
            </a:solidFill>
            <a:prstDash val="solid"/>
            <a:round/>
            <a:headEnd type="none" w="sm" len="sm"/>
            <a:tailEnd type="none" w="sm" len="sm"/>
          </a:ln>
        </p:spPr>
        <p:txBody>
          <a:bodyPr spcFirstLastPara="1" wrap="square" lIns="36000" tIns="36000" rIns="36000" bIns="36000" anchor="t" anchorCtr="0">
            <a:spAutoFit/>
          </a:bodyPr>
          <a:lstStyle/>
          <a:p>
            <a:pPr marL="0" marR="0" lvl="0" indent="0" algn="ctr" rtl="0">
              <a:lnSpc>
                <a:spcPct val="100000"/>
              </a:lnSpc>
              <a:spcBef>
                <a:spcPts val="0"/>
              </a:spcBef>
              <a:spcAft>
                <a:spcPts val="0"/>
              </a:spcAft>
              <a:buClr>
                <a:srgbClr val="000000"/>
              </a:buClr>
              <a:buSzPts val="700"/>
              <a:buFont typeface="Arial"/>
              <a:buNone/>
            </a:pPr>
            <a:r>
              <a:rPr lang="en-US" sz="700" b="1" i="0" u="none" strike="noStrike" cap="none">
                <a:solidFill>
                  <a:srgbClr val="000000"/>
                </a:solidFill>
                <a:latin typeface="Arial"/>
                <a:ea typeface="Arial"/>
                <a:cs typeface="Arial"/>
                <a:sym typeface="Arial"/>
              </a:rPr>
              <a:t>All Pacific Energy colours</a:t>
            </a:r>
            <a:br>
              <a:rPr lang="en-US" sz="700" b="1" i="0" u="none" strike="noStrike" cap="none">
                <a:solidFill>
                  <a:srgbClr val="000000"/>
                </a:solidFill>
                <a:latin typeface="Arial"/>
                <a:ea typeface="Arial"/>
                <a:cs typeface="Arial"/>
                <a:sym typeface="Arial"/>
              </a:rPr>
            </a:br>
            <a:r>
              <a:rPr lang="en-US" sz="700" b="1" i="0" u="none" strike="noStrike" cap="none">
                <a:solidFill>
                  <a:srgbClr val="000000"/>
                </a:solidFill>
                <a:latin typeface="Arial"/>
                <a:ea typeface="Arial"/>
                <a:cs typeface="Arial"/>
                <a:sym typeface="Arial"/>
              </a:rPr>
              <a:t>can be accessed via the</a:t>
            </a:r>
            <a:br>
              <a:rPr lang="en-US" sz="700" b="1" i="0" u="none" strike="noStrike" cap="none">
                <a:solidFill>
                  <a:srgbClr val="000000"/>
                </a:solidFill>
                <a:latin typeface="Arial"/>
                <a:ea typeface="Arial"/>
                <a:cs typeface="Arial"/>
                <a:sym typeface="Arial"/>
              </a:rPr>
            </a:br>
            <a:r>
              <a:rPr lang="en-US" sz="700" b="1" i="0" u="none" strike="noStrike" cap="none">
                <a:solidFill>
                  <a:srgbClr val="000000"/>
                </a:solidFill>
                <a:latin typeface="Arial"/>
                <a:ea typeface="Arial"/>
                <a:cs typeface="Arial"/>
                <a:sym typeface="Arial"/>
              </a:rPr>
              <a:t>template colour palettes</a:t>
            </a:r>
            <a:endParaRPr sz="700" b="1" i="0" u="none" strike="noStrike" cap="none">
              <a:solidFill>
                <a:srgbClr val="000000"/>
              </a:solidFill>
              <a:latin typeface="Calibri"/>
              <a:ea typeface="Calibri"/>
              <a:cs typeface="Calibri"/>
              <a:sym typeface="Calibri"/>
            </a:endParaRPr>
          </a:p>
        </p:txBody>
      </p:sp>
      <p:sp>
        <p:nvSpPr>
          <p:cNvPr id="41" name="Google Shape;41;p1"/>
          <p:cNvSpPr/>
          <p:nvPr/>
        </p:nvSpPr>
        <p:spPr>
          <a:xfrm>
            <a:off x="-1665253" y="4220359"/>
            <a:ext cx="1574781" cy="1322731"/>
          </a:xfrm>
          <a:prstGeom prst="rect">
            <a:avLst/>
          </a:prstGeom>
          <a:solidFill>
            <a:srgbClr val="D8D8D8"/>
          </a:solidFill>
          <a:ln w="12700" cap="flat" cmpd="sng">
            <a:solidFill>
              <a:srgbClr val="000000"/>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800"/>
              <a:buFont typeface="Arial"/>
              <a:buNone/>
            </a:pPr>
            <a:endParaRPr sz="1800" b="0" i="0" u="none" strike="noStrike" cap="none">
              <a:solidFill>
                <a:srgbClr val="FFFFFF"/>
              </a:solidFill>
              <a:latin typeface="Calibri"/>
              <a:ea typeface="Calibri"/>
              <a:cs typeface="Calibri"/>
              <a:sym typeface="Calibri"/>
            </a:endParaRPr>
          </a:p>
        </p:txBody>
      </p:sp>
      <p:sp>
        <p:nvSpPr>
          <p:cNvPr id="42" name="Google Shape;42;p1"/>
          <p:cNvSpPr txBox="1"/>
          <p:nvPr/>
        </p:nvSpPr>
        <p:spPr>
          <a:xfrm>
            <a:off x="-1603089" y="4283669"/>
            <a:ext cx="1450800" cy="180425"/>
          </a:xfrm>
          <a:prstGeom prst="rect">
            <a:avLst/>
          </a:prstGeom>
          <a:solidFill>
            <a:srgbClr val="FFFFFF"/>
          </a:solidFill>
          <a:ln w="9525" cap="flat" cmpd="sng">
            <a:solidFill>
              <a:srgbClr val="000000"/>
            </a:solidFill>
            <a:prstDash val="solid"/>
            <a:round/>
            <a:headEnd type="none" w="sm" len="sm"/>
            <a:tailEnd type="none" w="sm" len="sm"/>
          </a:ln>
        </p:spPr>
        <p:txBody>
          <a:bodyPr spcFirstLastPara="1" wrap="square" lIns="36000" tIns="36000" rIns="36000" bIns="36000" anchor="t" anchorCtr="0">
            <a:spAutoFit/>
          </a:bodyPr>
          <a:lstStyle/>
          <a:p>
            <a:pPr marL="0" marR="0" lvl="0" indent="0" algn="ctr" rtl="0">
              <a:lnSpc>
                <a:spcPct val="100000"/>
              </a:lnSpc>
              <a:spcBef>
                <a:spcPts val="0"/>
              </a:spcBef>
              <a:spcAft>
                <a:spcPts val="0"/>
              </a:spcAft>
              <a:buClr>
                <a:srgbClr val="000000"/>
              </a:buClr>
              <a:buSzPts val="700"/>
              <a:buFont typeface="Arial"/>
              <a:buNone/>
            </a:pPr>
            <a:r>
              <a:rPr lang="en-US" sz="700" b="1" i="0" u="none" strike="noStrike" cap="none">
                <a:solidFill>
                  <a:srgbClr val="000000"/>
                </a:solidFill>
                <a:latin typeface="Arial"/>
                <a:ea typeface="Arial"/>
                <a:cs typeface="Arial"/>
                <a:sym typeface="Arial"/>
              </a:rPr>
              <a:t>PEG Typography </a:t>
            </a:r>
            <a:endParaRPr sz="1400" b="0" i="0" u="none" strike="noStrike" cap="none">
              <a:solidFill>
                <a:srgbClr val="000000"/>
              </a:solidFill>
              <a:latin typeface="Arial"/>
              <a:ea typeface="Arial"/>
              <a:cs typeface="Arial"/>
              <a:sym typeface="Arial"/>
            </a:endParaRPr>
          </a:p>
        </p:txBody>
      </p:sp>
      <p:sp>
        <p:nvSpPr>
          <p:cNvPr id="43" name="Google Shape;43;p1"/>
          <p:cNvSpPr txBox="1"/>
          <p:nvPr/>
        </p:nvSpPr>
        <p:spPr>
          <a:xfrm>
            <a:off x="-1603089" y="4502249"/>
            <a:ext cx="1450800" cy="980644"/>
          </a:xfrm>
          <a:prstGeom prst="rect">
            <a:avLst/>
          </a:prstGeom>
          <a:solidFill>
            <a:srgbClr val="FFFFFF"/>
          </a:solidFill>
          <a:ln w="9525" cap="flat" cmpd="sng">
            <a:solidFill>
              <a:srgbClr val="000000"/>
            </a:solidFill>
            <a:prstDash val="solid"/>
            <a:round/>
            <a:headEnd type="none" w="sm" len="sm"/>
            <a:tailEnd type="none" w="sm" len="sm"/>
          </a:ln>
        </p:spPr>
        <p:txBody>
          <a:bodyPr spcFirstLastPara="1" wrap="square" lIns="36000" tIns="36000" rIns="36000" bIns="36000" anchor="t" anchorCtr="0">
            <a:spAutoFit/>
          </a:bodyPr>
          <a:lstStyle/>
          <a:p>
            <a:pPr marL="0" marR="0" lvl="0" indent="0" algn="ctr" rtl="0">
              <a:lnSpc>
                <a:spcPct val="100000"/>
              </a:lnSpc>
              <a:spcBef>
                <a:spcPts val="0"/>
              </a:spcBef>
              <a:spcAft>
                <a:spcPts val="0"/>
              </a:spcAft>
              <a:buClr>
                <a:srgbClr val="000000"/>
              </a:buClr>
              <a:buSzPts val="700"/>
              <a:buFont typeface="Arial"/>
              <a:buNone/>
            </a:pPr>
            <a:r>
              <a:rPr lang="en-US" sz="700" b="0" i="0" u="none" strike="noStrike" cap="none">
                <a:solidFill>
                  <a:srgbClr val="000000"/>
                </a:solidFill>
                <a:latin typeface="Arial"/>
                <a:ea typeface="Arial"/>
                <a:cs typeface="Arial"/>
                <a:sym typeface="Arial"/>
              </a:rPr>
              <a:t>Body Copy – Arial Nova Light</a:t>
            </a:r>
            <a:br>
              <a:rPr lang="en-US" sz="700" b="0" i="0" u="none" strike="noStrike" cap="none">
                <a:solidFill>
                  <a:srgbClr val="000000"/>
                </a:solidFill>
                <a:latin typeface="Arial"/>
                <a:ea typeface="Arial"/>
                <a:cs typeface="Arial"/>
                <a:sym typeface="Arial"/>
              </a:rPr>
            </a:br>
            <a:r>
              <a:rPr lang="en-US" sz="600" b="0" i="0" u="none" strike="noStrike" cap="none">
                <a:solidFill>
                  <a:srgbClr val="000000"/>
                </a:solidFill>
                <a:latin typeface="Arial"/>
                <a:ea typeface="Arial"/>
                <a:cs typeface="Arial"/>
                <a:sym typeface="Arial"/>
              </a:rPr>
              <a:t>(minimum font size 9 pts)</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700"/>
              <a:buFont typeface="Arial"/>
              <a:buNone/>
            </a:pPr>
            <a:endParaRPr sz="7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700"/>
              <a:buFont typeface="Arial"/>
              <a:buNone/>
            </a:pPr>
            <a:r>
              <a:rPr lang="en-US" sz="700" b="1" i="0" u="none" strike="noStrike" cap="none">
                <a:solidFill>
                  <a:srgbClr val="000000"/>
                </a:solidFill>
                <a:latin typeface="Arial"/>
                <a:ea typeface="Arial"/>
                <a:cs typeface="Arial"/>
                <a:sym typeface="Arial"/>
              </a:rPr>
              <a:t>Headlines – Arial Bold</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600"/>
              <a:buFont typeface="Arial"/>
              <a:buNone/>
            </a:pPr>
            <a:r>
              <a:rPr lang="en-US" sz="600" b="0" i="0" u="none" strike="noStrike" cap="none">
                <a:solidFill>
                  <a:srgbClr val="000000"/>
                </a:solidFill>
                <a:latin typeface="Arial"/>
                <a:ea typeface="Arial"/>
                <a:cs typeface="Arial"/>
                <a:sym typeface="Arial"/>
              </a:rPr>
              <a:t>(minimum 6pts larger than body copy)</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600"/>
              <a:buFont typeface="Arial"/>
              <a:buNone/>
            </a:pPr>
            <a:endParaRPr sz="6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700"/>
              <a:buFont typeface="Arial"/>
              <a:buNone/>
            </a:pPr>
            <a:r>
              <a:rPr lang="en-US" sz="700" b="1" i="0" u="none" strike="noStrike" cap="none">
                <a:solidFill>
                  <a:srgbClr val="000000"/>
                </a:solidFill>
                <a:latin typeface="Arial"/>
                <a:ea typeface="Arial"/>
                <a:cs typeface="Arial"/>
                <a:sym typeface="Arial"/>
              </a:rPr>
              <a:t>Sub-Headings – Arial Bold</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600"/>
              <a:buFont typeface="Arial"/>
              <a:buNone/>
            </a:pPr>
            <a:r>
              <a:rPr lang="en-US" sz="600" b="0" i="0" u="none" strike="noStrike" cap="none">
                <a:solidFill>
                  <a:srgbClr val="000000"/>
                </a:solidFill>
                <a:latin typeface="Arial"/>
                <a:ea typeface="Arial"/>
                <a:cs typeface="Arial"/>
                <a:sym typeface="Arial"/>
              </a:rPr>
              <a:t>(minimum 3pts larger than body copy)</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600"/>
              <a:buFont typeface="Arial"/>
              <a:buNone/>
            </a:pPr>
            <a:endParaRPr sz="600" b="0" i="0" u="none" strike="noStrike" cap="none">
              <a:solidFill>
                <a:srgbClr val="000000"/>
              </a:solidFill>
              <a:latin typeface="Arial"/>
              <a:ea typeface="Arial"/>
              <a:cs typeface="Arial"/>
              <a:sym typeface="Arial"/>
            </a:endParaRPr>
          </a:p>
        </p:txBody>
      </p:sp>
      <p:sp>
        <p:nvSpPr>
          <p:cNvPr id="44" name="Google Shape;44;p1"/>
          <p:cNvSpPr txBox="1"/>
          <p:nvPr/>
        </p:nvSpPr>
        <p:spPr>
          <a:xfrm>
            <a:off x="-1613968" y="1377275"/>
            <a:ext cx="1450800" cy="503590"/>
          </a:xfrm>
          <a:prstGeom prst="rect">
            <a:avLst/>
          </a:prstGeom>
          <a:solidFill>
            <a:schemeClr val="lt1"/>
          </a:solidFill>
          <a:ln w="9525" cap="flat" cmpd="sng">
            <a:solidFill>
              <a:srgbClr val="000000"/>
            </a:solidFill>
            <a:prstDash val="solid"/>
            <a:round/>
            <a:headEnd type="none" w="sm" len="sm"/>
            <a:tailEnd type="none" w="sm" len="sm"/>
          </a:ln>
        </p:spPr>
        <p:txBody>
          <a:bodyPr spcFirstLastPara="1" wrap="square" lIns="36000" tIns="36000" rIns="36000" bIns="36000" anchor="t" anchorCtr="0">
            <a:spAutoFit/>
          </a:bodyPr>
          <a:lstStyle/>
          <a:p>
            <a:pPr marL="0" marR="0" lvl="0" indent="0" algn="ctr" rtl="0">
              <a:lnSpc>
                <a:spcPct val="100000"/>
              </a:lnSpc>
              <a:spcBef>
                <a:spcPts val="0"/>
              </a:spcBef>
              <a:spcAft>
                <a:spcPts val="0"/>
              </a:spcAft>
              <a:buClr>
                <a:srgbClr val="000000"/>
              </a:buClr>
              <a:buSzPts val="700"/>
              <a:buFont typeface="Arial"/>
              <a:buNone/>
            </a:pPr>
            <a:r>
              <a:rPr lang="en-US" sz="700" b="0" i="0" u="none" strike="noStrike" cap="none">
                <a:solidFill>
                  <a:srgbClr val="000000"/>
                </a:solidFill>
                <a:latin typeface="Arial"/>
                <a:ea typeface="Arial"/>
                <a:cs typeface="Arial"/>
                <a:sym typeface="Arial"/>
              </a:rPr>
              <a:t>Headlines are Pacific Grey</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700"/>
              <a:buFont typeface="Arial"/>
              <a:buNone/>
            </a:pPr>
            <a:r>
              <a:rPr lang="en-US" sz="700" b="0" i="0" u="none" strike="noStrike" cap="none">
                <a:solidFill>
                  <a:srgbClr val="000000"/>
                </a:solidFill>
                <a:latin typeface="Arial"/>
                <a:ea typeface="Arial"/>
                <a:cs typeface="Arial"/>
                <a:sym typeface="Arial"/>
              </a:rPr>
              <a:t>Sub-headings are Pacific Blue.</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700"/>
              <a:buFont typeface="Arial"/>
              <a:buNone/>
            </a:pPr>
            <a:r>
              <a:rPr lang="en-US" sz="700" b="0" i="0" u="none" strike="noStrike" cap="none">
                <a:solidFill>
                  <a:srgbClr val="000000"/>
                </a:solidFill>
                <a:latin typeface="Arial"/>
                <a:ea typeface="Arial"/>
                <a:cs typeface="Arial"/>
                <a:sym typeface="Arial"/>
              </a:rPr>
              <a:t>Body copy is Pacific Grey</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700"/>
              <a:buFont typeface="Arial"/>
              <a:buNone/>
            </a:pPr>
            <a:r>
              <a:rPr lang="en-US" sz="700" b="0" i="0" u="none" strike="noStrike" cap="none">
                <a:solidFill>
                  <a:srgbClr val="000000"/>
                </a:solidFill>
                <a:latin typeface="Arial"/>
                <a:ea typeface="Arial"/>
                <a:cs typeface="Arial"/>
                <a:sym typeface="Arial"/>
              </a:rPr>
              <a:t>Bullets are in Pacific Blue</a:t>
            </a:r>
            <a:endParaRPr sz="1400" b="0" i="0" u="none" strike="noStrike" cap="none">
              <a:solidFill>
                <a:srgbClr val="000000"/>
              </a:solidFill>
              <a:latin typeface="Arial"/>
              <a:ea typeface="Arial"/>
              <a:cs typeface="Arial"/>
              <a:sym typeface="Arial"/>
            </a:endParaRPr>
          </a:p>
        </p:txBody>
      </p:sp>
      <p:sp>
        <p:nvSpPr>
          <p:cNvPr id="45" name="Google Shape;45;p1"/>
          <p:cNvSpPr txBox="1"/>
          <p:nvPr/>
        </p:nvSpPr>
        <p:spPr>
          <a:xfrm>
            <a:off x="-1613968" y="2701275"/>
            <a:ext cx="1450800" cy="934478"/>
          </a:xfrm>
          <a:prstGeom prst="rect">
            <a:avLst/>
          </a:prstGeom>
          <a:solidFill>
            <a:schemeClr val="lt1"/>
          </a:solidFill>
          <a:ln w="9525" cap="flat" cmpd="sng">
            <a:solidFill>
              <a:srgbClr val="000000"/>
            </a:solidFill>
            <a:prstDash val="solid"/>
            <a:round/>
            <a:headEnd type="none" w="sm" len="sm"/>
            <a:tailEnd type="none" w="sm" len="sm"/>
          </a:ln>
        </p:spPr>
        <p:txBody>
          <a:bodyPr spcFirstLastPara="1" wrap="square" lIns="36000" tIns="36000" rIns="36000" bIns="36000" anchor="t" anchorCtr="0">
            <a:spAutoFit/>
          </a:bodyPr>
          <a:lstStyle/>
          <a:p>
            <a:pPr marL="0" marR="0" lvl="0" indent="0" algn="ctr" rtl="0">
              <a:lnSpc>
                <a:spcPct val="100000"/>
              </a:lnSpc>
              <a:spcBef>
                <a:spcPts val="0"/>
              </a:spcBef>
              <a:spcAft>
                <a:spcPts val="0"/>
              </a:spcAft>
              <a:buClr>
                <a:srgbClr val="000000"/>
              </a:buClr>
              <a:buSzPts val="700"/>
              <a:buFont typeface="Arial"/>
              <a:buNone/>
            </a:pPr>
            <a:r>
              <a:rPr lang="en-US" sz="700" b="0" i="0" u="none" strike="noStrike" cap="none">
                <a:solidFill>
                  <a:srgbClr val="000000"/>
                </a:solidFill>
                <a:latin typeface="Arial"/>
                <a:ea typeface="Arial"/>
                <a:cs typeface="Arial"/>
                <a:sym typeface="Arial"/>
              </a:rPr>
              <a:t>Pacific Green should be used minimistically in headlines, accents, data groups in charts/graphs and table shading.</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700"/>
              <a:buFont typeface="Arial"/>
              <a:buNone/>
            </a:pPr>
            <a:endParaRPr sz="7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700"/>
              <a:buFont typeface="Arial"/>
              <a:buNone/>
            </a:pPr>
            <a:r>
              <a:rPr lang="en-US" sz="700" b="0" i="0" u="none" strike="noStrike" cap="none">
                <a:solidFill>
                  <a:srgbClr val="000000"/>
                </a:solidFill>
                <a:latin typeface="Arial"/>
                <a:ea typeface="Arial"/>
                <a:cs typeface="Arial"/>
                <a:sym typeface="Arial"/>
              </a:rPr>
              <a:t>Pacific Grey can be used in backgrounds, table shading and data groups in charts</a:t>
            </a:r>
            <a:endParaRPr sz="1400" b="0" i="0" u="none" strike="noStrike" cap="none">
              <a:solidFill>
                <a:srgbClr val="000000"/>
              </a:solidFill>
              <a:latin typeface="Arial"/>
              <a:ea typeface="Arial"/>
              <a:cs typeface="Arial"/>
              <a:sym typeface="Arial"/>
            </a:endParaRPr>
          </a:p>
        </p:txBody>
      </p:sp>
      <p:sp>
        <p:nvSpPr>
          <p:cNvPr id="46" name="Google Shape;46;p1"/>
          <p:cNvSpPr/>
          <p:nvPr/>
        </p:nvSpPr>
        <p:spPr>
          <a:xfrm>
            <a:off x="-823153" y="415348"/>
            <a:ext cx="648000" cy="36004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800"/>
              <a:buFont typeface="Arial"/>
              <a:buNone/>
            </a:pPr>
            <a:endParaRPr sz="1800" b="0" i="0" u="none" strike="noStrike" cap="none">
              <a:solidFill>
                <a:srgbClr val="FFFFFF"/>
              </a:solidFill>
              <a:latin typeface="Calibri"/>
              <a:ea typeface="Calibri"/>
              <a:cs typeface="Calibri"/>
              <a:sym typeface="Calibri"/>
            </a:endParaRPr>
          </a:p>
        </p:txBody>
      </p:sp>
      <p:sp>
        <p:nvSpPr>
          <p:cNvPr id="47" name="Google Shape;47;p1"/>
          <p:cNvSpPr/>
          <p:nvPr/>
        </p:nvSpPr>
        <p:spPr>
          <a:xfrm>
            <a:off x="-852189" y="411147"/>
            <a:ext cx="702000" cy="360039"/>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8" name="Google Shape;48;p1"/>
          <p:cNvSpPr/>
          <p:nvPr/>
        </p:nvSpPr>
        <p:spPr>
          <a:xfrm>
            <a:off x="-662549" y="424269"/>
            <a:ext cx="131242" cy="360040"/>
          </a:xfrm>
          <a:prstGeom prst="rect">
            <a:avLst/>
          </a:prstGeom>
          <a:noFill/>
          <a:ln>
            <a:noFill/>
          </a:ln>
        </p:spPr>
        <p:txBody>
          <a:bodyPr spcFirstLastPara="1" wrap="square" lIns="18000" tIns="0" rIns="0" bIns="0" anchor="ctr" anchorCtr="0">
            <a:noAutofit/>
          </a:bodyPr>
          <a:lstStyle/>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R</a:t>
            </a:r>
            <a:endParaRPr sz="1400" b="0" i="0" u="none" strike="noStrike" cap="none">
              <a:solidFill>
                <a:srgbClr val="000000"/>
              </a:solidFill>
              <a:latin typeface="Arial"/>
              <a:ea typeface="Arial"/>
              <a:cs typeface="Arial"/>
              <a:sym typeface="Arial"/>
            </a:endParaRPr>
          </a:p>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G</a:t>
            </a:r>
            <a:endParaRPr sz="1400" b="0" i="0" u="none" strike="noStrike" cap="none">
              <a:solidFill>
                <a:srgbClr val="000000"/>
              </a:solidFill>
              <a:latin typeface="Arial"/>
              <a:ea typeface="Arial"/>
              <a:cs typeface="Arial"/>
              <a:sym typeface="Arial"/>
            </a:endParaRPr>
          </a:p>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B</a:t>
            </a:r>
            <a:endParaRPr sz="1400" b="0" i="0" u="none" strike="noStrike" cap="none">
              <a:solidFill>
                <a:srgbClr val="000000"/>
              </a:solidFill>
              <a:latin typeface="Arial"/>
              <a:ea typeface="Arial"/>
              <a:cs typeface="Arial"/>
              <a:sym typeface="Arial"/>
            </a:endParaRPr>
          </a:p>
        </p:txBody>
      </p:sp>
      <p:sp>
        <p:nvSpPr>
          <p:cNvPr id="49" name="Google Shape;49;p1"/>
          <p:cNvSpPr/>
          <p:nvPr/>
        </p:nvSpPr>
        <p:spPr>
          <a:xfrm>
            <a:off x="-531307" y="424270"/>
            <a:ext cx="216000" cy="360039"/>
          </a:xfrm>
          <a:prstGeom prst="rect">
            <a:avLst/>
          </a:prstGeom>
          <a:noFill/>
          <a:ln>
            <a:noFill/>
          </a:ln>
        </p:spPr>
        <p:txBody>
          <a:bodyPr spcFirstLastPara="1" wrap="square" lIns="0" tIns="0" rIns="0" bIns="0" anchor="ctr" anchorCtr="0">
            <a:noAutofit/>
          </a:bodyPr>
          <a:lstStyle/>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0</a:t>
            </a:r>
            <a:endParaRPr sz="800" b="0" i="0" u="none" strike="noStrike" cap="none">
              <a:solidFill>
                <a:srgbClr val="000000"/>
              </a:solidFill>
              <a:latin typeface="Arial"/>
              <a:ea typeface="Arial"/>
              <a:cs typeface="Arial"/>
              <a:sym typeface="Arial"/>
            </a:endParaRPr>
          </a:p>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55</a:t>
            </a:r>
            <a:endParaRPr sz="800" b="0" i="0" u="none" strike="noStrike" cap="none">
              <a:solidFill>
                <a:srgbClr val="000000"/>
              </a:solidFill>
              <a:latin typeface="Arial"/>
              <a:ea typeface="Arial"/>
              <a:cs typeface="Arial"/>
              <a:sym typeface="Arial"/>
            </a:endParaRPr>
          </a:p>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100</a:t>
            </a:r>
            <a:endParaRPr sz="800" b="0" i="0" u="none" strike="noStrike" cap="none">
              <a:solidFill>
                <a:srgbClr val="000000"/>
              </a:solidFill>
              <a:latin typeface="Arial"/>
              <a:ea typeface="Arial"/>
              <a:cs typeface="Arial"/>
              <a:sym typeface="Arial"/>
            </a:endParaRPr>
          </a:p>
        </p:txBody>
      </p:sp>
      <p:sp>
        <p:nvSpPr>
          <p:cNvPr id="50" name="Google Shape;50;p1"/>
          <p:cNvSpPr/>
          <p:nvPr/>
        </p:nvSpPr>
        <p:spPr>
          <a:xfrm>
            <a:off x="-852189" y="281277"/>
            <a:ext cx="702000" cy="134069"/>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680"/>
              <a:buFont typeface="Arial"/>
              <a:buNone/>
            </a:pPr>
            <a:r>
              <a:rPr lang="en-US" sz="680" b="1" i="0" u="none" strike="noStrike" cap="none">
                <a:solidFill>
                  <a:schemeClr val="lt1"/>
                </a:solidFill>
                <a:latin typeface="Arial"/>
                <a:ea typeface="Arial"/>
                <a:cs typeface="Arial"/>
                <a:sym typeface="Arial"/>
              </a:rPr>
              <a:t>Pacific Navy</a:t>
            </a:r>
            <a:endParaRPr sz="1400" b="0" i="0" u="none" strike="noStrike" cap="none">
              <a:solidFill>
                <a:srgbClr val="000000"/>
              </a:solidFill>
              <a:latin typeface="Arial"/>
              <a:ea typeface="Arial"/>
              <a:cs typeface="Arial"/>
              <a:sym typeface="Arial"/>
            </a:endParaRPr>
          </a:p>
        </p:txBody>
      </p:sp>
      <p:sp>
        <p:nvSpPr>
          <p:cNvPr id="51" name="Google Shape;51;p1"/>
          <p:cNvSpPr/>
          <p:nvPr/>
        </p:nvSpPr>
        <p:spPr>
          <a:xfrm>
            <a:off x="-854289" y="275640"/>
            <a:ext cx="702000" cy="496949"/>
          </a:xfrm>
          <a:prstGeom prst="rect">
            <a:avLst/>
          </a:prstGeom>
          <a:noFill/>
          <a:ln w="9525" cap="flat" cmpd="sng">
            <a:solidFill>
              <a:schemeClr val="dk1"/>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2" name="Google Shape;52;p1"/>
          <p:cNvSpPr/>
          <p:nvPr/>
        </p:nvSpPr>
        <p:spPr>
          <a:xfrm>
            <a:off x="-1631616" y="2153505"/>
            <a:ext cx="756000" cy="134069"/>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680"/>
              <a:buFont typeface="Arial"/>
              <a:buNone/>
            </a:pPr>
            <a:r>
              <a:rPr lang="en-US" sz="680" b="1" i="0" u="none" strike="noStrike" cap="none">
                <a:solidFill>
                  <a:schemeClr val="lt1"/>
                </a:solidFill>
                <a:latin typeface="Arial"/>
                <a:ea typeface="Arial"/>
                <a:cs typeface="Arial"/>
                <a:sym typeface="Arial"/>
              </a:rPr>
              <a:t>Pacific Green</a:t>
            </a:r>
            <a:endParaRPr sz="1400" b="0" i="0" u="none" strike="noStrike" cap="none">
              <a:solidFill>
                <a:srgbClr val="000000"/>
              </a:solidFill>
              <a:latin typeface="Arial"/>
              <a:ea typeface="Arial"/>
              <a:cs typeface="Arial"/>
              <a:sym typeface="Arial"/>
            </a:endParaRPr>
          </a:p>
        </p:txBody>
      </p:sp>
      <p:sp>
        <p:nvSpPr>
          <p:cNvPr id="53" name="Google Shape;53;p1"/>
          <p:cNvSpPr/>
          <p:nvPr/>
        </p:nvSpPr>
        <p:spPr>
          <a:xfrm>
            <a:off x="-1652559" y="5641665"/>
            <a:ext cx="1574781" cy="1044000"/>
          </a:xfrm>
          <a:prstGeom prst="rect">
            <a:avLst/>
          </a:prstGeom>
          <a:solidFill>
            <a:srgbClr val="D8D8D8"/>
          </a:solidFill>
          <a:ln w="12700" cap="flat" cmpd="sng">
            <a:solidFill>
              <a:srgbClr val="000000"/>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800"/>
              <a:buFont typeface="Arial"/>
              <a:buNone/>
            </a:pPr>
            <a:endParaRPr sz="1800" b="0" i="0" u="none" strike="noStrike" cap="none">
              <a:solidFill>
                <a:srgbClr val="FFFFFF"/>
              </a:solidFill>
              <a:latin typeface="Calibri"/>
              <a:ea typeface="Calibri"/>
              <a:cs typeface="Calibri"/>
              <a:sym typeface="Calibri"/>
            </a:endParaRPr>
          </a:p>
        </p:txBody>
      </p:sp>
      <p:sp>
        <p:nvSpPr>
          <p:cNvPr id="54" name="Google Shape;54;p1"/>
          <p:cNvSpPr txBox="1"/>
          <p:nvPr/>
        </p:nvSpPr>
        <p:spPr>
          <a:xfrm>
            <a:off x="-1590395" y="5695449"/>
            <a:ext cx="1450800" cy="180425"/>
          </a:xfrm>
          <a:prstGeom prst="rect">
            <a:avLst/>
          </a:prstGeom>
          <a:solidFill>
            <a:srgbClr val="FFFFFF"/>
          </a:solidFill>
          <a:ln w="9525" cap="flat" cmpd="sng">
            <a:solidFill>
              <a:srgbClr val="000000"/>
            </a:solidFill>
            <a:prstDash val="solid"/>
            <a:round/>
            <a:headEnd type="none" w="sm" len="sm"/>
            <a:tailEnd type="none" w="sm" len="sm"/>
          </a:ln>
        </p:spPr>
        <p:txBody>
          <a:bodyPr spcFirstLastPara="1" wrap="square" lIns="36000" tIns="36000" rIns="36000" bIns="36000" anchor="t" anchorCtr="0">
            <a:spAutoFit/>
          </a:bodyPr>
          <a:lstStyle/>
          <a:p>
            <a:pPr marL="0" marR="0" lvl="0" indent="0" algn="ctr" rtl="0">
              <a:lnSpc>
                <a:spcPct val="100000"/>
              </a:lnSpc>
              <a:spcBef>
                <a:spcPts val="0"/>
              </a:spcBef>
              <a:spcAft>
                <a:spcPts val="0"/>
              </a:spcAft>
              <a:buClr>
                <a:srgbClr val="000000"/>
              </a:buClr>
              <a:buSzPts val="700"/>
              <a:buFont typeface="Arial"/>
              <a:buNone/>
            </a:pPr>
            <a:r>
              <a:rPr lang="en-US" sz="700" b="1" i="0" u="none" strike="noStrike" cap="none">
                <a:solidFill>
                  <a:srgbClr val="000000"/>
                </a:solidFill>
                <a:latin typeface="Arial"/>
                <a:ea typeface="Arial"/>
                <a:cs typeface="Arial"/>
                <a:sym typeface="Arial"/>
              </a:rPr>
              <a:t>PEG Typography </a:t>
            </a:r>
            <a:endParaRPr sz="1400" b="0" i="0" u="none" strike="noStrike" cap="none">
              <a:solidFill>
                <a:srgbClr val="000000"/>
              </a:solidFill>
              <a:latin typeface="Arial"/>
              <a:ea typeface="Arial"/>
              <a:cs typeface="Arial"/>
              <a:sym typeface="Arial"/>
            </a:endParaRPr>
          </a:p>
        </p:txBody>
      </p:sp>
      <p:sp>
        <p:nvSpPr>
          <p:cNvPr id="55" name="Google Shape;55;p1"/>
          <p:cNvSpPr txBox="1"/>
          <p:nvPr/>
        </p:nvSpPr>
        <p:spPr>
          <a:xfrm>
            <a:off x="-1590395" y="5914029"/>
            <a:ext cx="1450800" cy="719034"/>
          </a:xfrm>
          <a:prstGeom prst="rect">
            <a:avLst/>
          </a:prstGeom>
          <a:solidFill>
            <a:srgbClr val="FFFFFF"/>
          </a:solidFill>
          <a:ln w="9525" cap="flat" cmpd="sng">
            <a:solidFill>
              <a:srgbClr val="000000"/>
            </a:solidFill>
            <a:prstDash val="solid"/>
            <a:round/>
            <a:headEnd type="none" w="sm" len="sm"/>
            <a:tailEnd type="none" w="sm" len="sm"/>
          </a:ln>
        </p:spPr>
        <p:txBody>
          <a:bodyPr spcFirstLastPara="1" wrap="square" lIns="36000" tIns="36000" rIns="36000" bIns="36000" anchor="t" anchorCtr="0">
            <a:spAutoFit/>
          </a:bodyPr>
          <a:lstStyle/>
          <a:p>
            <a:pPr marL="0" marR="0" lvl="0" indent="0" algn="ctr" rtl="0">
              <a:lnSpc>
                <a:spcPct val="100000"/>
              </a:lnSpc>
              <a:spcBef>
                <a:spcPts val="0"/>
              </a:spcBef>
              <a:spcAft>
                <a:spcPts val="0"/>
              </a:spcAft>
              <a:buClr>
                <a:srgbClr val="000000"/>
              </a:buClr>
              <a:buSzPts val="700"/>
              <a:buFont typeface="Arial"/>
              <a:buNone/>
            </a:pPr>
            <a:r>
              <a:rPr lang="en-US" sz="700" b="0" i="0" u="none" strike="noStrike" cap="none">
                <a:solidFill>
                  <a:srgbClr val="000000"/>
                </a:solidFill>
                <a:latin typeface="Arial"/>
                <a:ea typeface="Arial"/>
                <a:cs typeface="Arial"/>
                <a:sym typeface="Arial"/>
              </a:rPr>
              <a:t>If required, please reach out to a member of the marketing team</a:t>
            </a:r>
            <a:br>
              <a:rPr lang="en-US" sz="700" b="0" i="0" u="none" strike="noStrike" cap="none">
                <a:solidFill>
                  <a:srgbClr val="000000"/>
                </a:solidFill>
                <a:latin typeface="Arial"/>
                <a:ea typeface="Arial"/>
                <a:cs typeface="Arial"/>
                <a:sym typeface="Arial"/>
              </a:rPr>
            </a:br>
            <a:r>
              <a:rPr lang="en-US" sz="700" b="0" i="0" u="none" strike="noStrike" cap="none">
                <a:solidFill>
                  <a:srgbClr val="000000"/>
                </a:solidFill>
                <a:latin typeface="Arial"/>
                <a:ea typeface="Arial"/>
                <a:cs typeface="Arial"/>
                <a:sym typeface="Arial"/>
              </a:rPr>
              <a:t>for formatting assistance when preparing your presentation</a:t>
            </a:r>
            <a:br>
              <a:rPr lang="en-US" sz="700" b="0" i="0" u="none" strike="noStrike" cap="none">
                <a:solidFill>
                  <a:srgbClr val="000000"/>
                </a:solidFill>
                <a:latin typeface="Arial"/>
                <a:ea typeface="Arial"/>
                <a:cs typeface="Arial"/>
                <a:sym typeface="Arial"/>
              </a:rPr>
            </a:br>
            <a:r>
              <a:rPr lang="en-US" sz="700" b="0" i="0" u="none" strike="noStrike" cap="none">
                <a:solidFill>
                  <a:srgbClr val="000000"/>
                </a:solidFill>
                <a:latin typeface="Arial"/>
                <a:ea typeface="Arial"/>
                <a:cs typeface="Arial"/>
                <a:sym typeface="Arial"/>
              </a:rPr>
              <a:t>so we can help to ensure brand consistency. </a:t>
            </a:r>
            <a:endParaRPr sz="1400" b="0" i="0" u="none" strike="noStrike" cap="none">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6.png"/><Relationship Id="rId4" Type="http://schemas.openxmlformats.org/officeDocument/2006/relationships/image" Target="../media/image7.png"/><Relationship Id="rId5" Type="http://schemas.openxmlformats.org/officeDocument/2006/relationships/image" Target="../media/image8.png"/><Relationship Id="rId6"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4"/>
          <p:cNvSpPr txBox="1">
            <a:spLocks noGrp="1"/>
          </p:cNvSpPr>
          <p:nvPr>
            <p:ph type="ctrTitle"/>
          </p:nvPr>
        </p:nvSpPr>
        <p:spPr>
          <a:xfrm>
            <a:off x="2139696" y="5140085"/>
            <a:ext cx="9327000" cy="960000"/>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Clr>
                <a:srgbClr val="FFFFFF"/>
              </a:buClr>
              <a:buSzPts val="1300"/>
              <a:buFont typeface="Arial"/>
              <a:buNone/>
            </a:pPr>
            <a:r>
              <a:rPr lang="en-US" sz="1300">
                <a:solidFill>
                  <a:srgbClr val="FFFFFF"/>
                </a:solidFill>
                <a:latin typeface="Arial"/>
                <a:ea typeface="Arial"/>
                <a:cs typeface="Arial"/>
                <a:sym typeface="Arial"/>
              </a:rPr>
              <a:t>PACIFIC ENERGY  ·  PRE-EVENT BRIEFING</a:t>
            </a:r>
            <a:endParaRPr/>
          </a:p>
          <a:p>
            <a:pPr marL="0" lvl="0" indent="0" algn="l" rtl="0">
              <a:lnSpc>
                <a:spcPct val="110000"/>
              </a:lnSpc>
              <a:spcBef>
                <a:spcPts val="0"/>
              </a:spcBef>
              <a:spcAft>
                <a:spcPts val="0"/>
              </a:spcAft>
              <a:buClr>
                <a:srgbClr val="FFFFFF"/>
              </a:buClr>
              <a:buSzPts val="3300"/>
              <a:buFont typeface="Arial"/>
              <a:buNone/>
            </a:pPr>
            <a:r>
              <a:rPr lang="en-US" sz="3300" b="1">
                <a:solidFill>
                  <a:srgbClr val="FFFFFF"/>
                </a:solidFill>
                <a:latin typeface="Arial"/>
                <a:ea typeface="Arial"/>
                <a:cs typeface="Arial"/>
                <a:sym typeface="Arial"/>
              </a:rPr>
              <a:t>Pilbara Summit 2026</a:t>
            </a:r>
            <a:endParaRPr/>
          </a:p>
        </p:txBody>
      </p:sp>
      <p:sp>
        <p:nvSpPr>
          <p:cNvPr id="137" name="Google Shape;137;p14"/>
          <p:cNvSpPr txBox="1"/>
          <p:nvPr/>
        </p:nvSpPr>
        <p:spPr>
          <a:xfrm>
            <a:off x="2139696" y="6272784"/>
            <a:ext cx="91440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E4E4E3"/>
                </a:solidFill>
                <a:latin typeface="Arial"/>
                <a:ea typeface="Arial"/>
                <a:cs typeface="Arial"/>
                <a:sym typeface="Arial"/>
              </a:rPr>
              <a:t>24–25 June 2026  ·  Red Earth Arts Precinct, Karratha  </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421"/>
        <p:cNvGrpSpPr/>
        <p:nvPr/>
      </p:nvGrpSpPr>
      <p:grpSpPr>
        <a:xfrm>
          <a:off x="0" y="0"/>
          <a:ext cx="0" cy="0"/>
          <a:chOff x="0" y="0"/>
          <a:chExt cx="0" cy="0"/>
        </a:xfrm>
      </p:grpSpPr>
      <p:sp>
        <p:nvSpPr>
          <p:cNvPr id="422" name="Google Shape;422;p23"/>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rgbClr val="474B4C"/>
              </a:buClr>
              <a:buSzPts val="2700"/>
              <a:buFont typeface="Arial"/>
              <a:buNone/>
            </a:pPr>
            <a:r>
              <a:rPr lang="en-US" sz="2700" b="1">
                <a:solidFill>
                  <a:srgbClr val="474B4C"/>
                </a:solidFill>
                <a:latin typeface="Arial"/>
                <a:ea typeface="Arial"/>
                <a:cs typeface="Arial"/>
                <a:sym typeface="Arial"/>
              </a:rPr>
              <a:t>Being part of the conversation</a:t>
            </a:r>
            <a:endParaRPr/>
          </a:p>
        </p:txBody>
      </p:sp>
      <p:sp>
        <p:nvSpPr>
          <p:cNvPr id="423" name="Google Shape;423;p23"/>
          <p:cNvSpPr txBox="1">
            <a:spLocks noGrp="1"/>
          </p:cNvSpPr>
          <p:nvPr>
            <p:ph type="body" idx="2"/>
          </p:nvPr>
        </p:nvSpPr>
        <p:spPr>
          <a:xfrm>
            <a:off x="462005" y="1119652"/>
            <a:ext cx="9649675" cy="400346"/>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SzPts val="1300"/>
              <a:buNone/>
            </a:pPr>
            <a:r>
              <a:rPr lang="en-US" sz="1300" b="1">
                <a:solidFill>
                  <a:srgbClr val="4982C0"/>
                </a:solidFill>
                <a:latin typeface="Arial"/>
                <a:ea typeface="Arial"/>
                <a:cs typeface="Arial"/>
                <a:sym typeface="Arial"/>
              </a:rPr>
              <a:t>THE STORY EVERY TEAM MEMBER SHOULD BE ABLE TO TELL</a:t>
            </a:r>
            <a:endParaRPr/>
          </a:p>
        </p:txBody>
      </p:sp>
      <p:sp>
        <p:nvSpPr>
          <p:cNvPr id="424" name="Google Shape;424;p23"/>
          <p:cNvSpPr/>
          <p:nvPr/>
        </p:nvSpPr>
        <p:spPr>
          <a:xfrm>
            <a:off x="448056" y="1664208"/>
            <a:ext cx="5212080" cy="4206240"/>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5" name="Google Shape;425;p23"/>
          <p:cNvSpPr txBox="1"/>
          <p:nvPr/>
        </p:nvSpPr>
        <p:spPr>
          <a:xfrm>
            <a:off x="658368" y="1810512"/>
            <a:ext cx="480060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20B47A"/>
                </a:solidFill>
                <a:latin typeface="Arial"/>
                <a:ea typeface="Arial"/>
                <a:cs typeface="Arial"/>
                <a:sym typeface="Arial"/>
              </a:rPr>
              <a:t>OUR STORY IN 30 SECONDS</a:t>
            </a:r>
            <a:endParaRPr sz="1400" b="0" i="0" u="none" strike="noStrike" cap="none">
              <a:solidFill>
                <a:srgbClr val="000000"/>
              </a:solidFill>
              <a:latin typeface="Arial"/>
              <a:ea typeface="Arial"/>
              <a:cs typeface="Arial"/>
              <a:sym typeface="Arial"/>
            </a:endParaRPr>
          </a:p>
        </p:txBody>
      </p:sp>
      <p:sp>
        <p:nvSpPr>
          <p:cNvPr id="426" name="Google Shape;426;p23"/>
          <p:cNvSpPr txBox="1"/>
          <p:nvPr/>
        </p:nvSpPr>
        <p:spPr>
          <a:xfrm>
            <a:off x="658368" y="2212848"/>
            <a:ext cx="4800600" cy="32385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0" i="0" u="none" strike="noStrike" cap="none">
                <a:solidFill>
                  <a:srgbClr val="FFFFFF"/>
                </a:solidFill>
                <a:latin typeface="Arial"/>
                <a:ea typeface="Arial"/>
                <a:cs typeface="Arial"/>
                <a:sym typeface="Arial"/>
              </a:rPr>
              <a:t>Pacific Energy is Australia's leading provider of remote and integrated-renewables power. For more than four decades we have delivered reliable, lower-emissions energy to operations some of the most remote off-grid locations in the country— today near 1GW across 48 sites. We are owned by QIC and are targeting Net Zero by 2040.</a:t>
            </a:r>
            <a:br>
              <a:rPr lang="en-US" sz="1300" b="0" i="0" u="none" strike="noStrike" cap="none">
                <a:solidFill>
                  <a:srgbClr val="FFFFFF"/>
                </a:solidFill>
                <a:latin typeface="Arial"/>
                <a:ea typeface="Arial"/>
                <a:cs typeface="Arial"/>
                <a:sym typeface="Arial"/>
              </a:rPr>
            </a:br>
            <a:br>
              <a:rPr lang="en-US" sz="1300" b="0" i="0" u="none" strike="noStrike" cap="none">
                <a:solidFill>
                  <a:srgbClr val="FFFFFF"/>
                </a:solidFill>
                <a:latin typeface="Arial"/>
                <a:ea typeface="Arial"/>
                <a:cs typeface="Arial"/>
                <a:sym typeface="Arial"/>
              </a:rPr>
            </a:br>
            <a:br>
              <a:rPr lang="en-US" sz="1300" b="0" i="0" u="none" strike="noStrike" cap="none">
                <a:solidFill>
                  <a:srgbClr val="FFFFFF"/>
                </a:solidFill>
                <a:latin typeface="Arial"/>
                <a:ea typeface="Arial"/>
                <a:cs typeface="Arial"/>
                <a:sym typeface="Arial"/>
              </a:rPr>
            </a:br>
            <a:r>
              <a:rPr lang="en-US" sz="1300" b="1" i="0" u="none" strike="noStrike" cap="none">
                <a:solidFill>
                  <a:srgbClr val="FFFFFF"/>
                </a:solidFill>
                <a:latin typeface="Arial"/>
                <a:ea typeface="Arial"/>
                <a:cs typeface="Arial"/>
                <a:sym typeface="Arial"/>
              </a:rPr>
              <a:t>App overview blurb:</a:t>
            </a:r>
            <a:br>
              <a:rPr lang="en-US" sz="1300" b="1" i="0" u="none" strike="noStrike" cap="none">
                <a:solidFill>
                  <a:srgbClr val="FFFFFF"/>
                </a:solidFill>
                <a:latin typeface="Arial"/>
                <a:ea typeface="Arial"/>
                <a:cs typeface="Arial"/>
                <a:sym typeface="Arial"/>
              </a:rPr>
            </a:br>
            <a:r>
              <a:rPr lang="en-US" sz="1300" b="0" i="0" u="none" strike="noStrike" cap="none">
                <a:solidFill>
                  <a:srgbClr val="FFFFFF"/>
                </a:solidFill>
                <a:latin typeface="Arial"/>
                <a:ea typeface="Arial"/>
                <a:cs typeface="Arial"/>
                <a:sym typeface="Arial"/>
              </a:rPr>
              <a:t>Pacific Energy has been delivering power to Australia’s mining, industrial and utility sectors for more than 40 years. We manage 946MW of contracted capacity across 48 sites nationally, with every project handled in-house from design and manufacturing right through to commissioning and ongoing O&amp;M. We build it, run it, and are proud to be building the infrastructure to transition Australia's energy.</a:t>
            </a:r>
            <a:endParaRPr sz="1400" b="0" i="0" u="none" strike="noStrike" cap="none">
              <a:solidFill>
                <a:srgbClr val="000000"/>
              </a:solidFill>
              <a:latin typeface="Arial"/>
              <a:ea typeface="Arial"/>
              <a:cs typeface="Arial"/>
              <a:sym typeface="Arial"/>
            </a:endParaRPr>
          </a:p>
        </p:txBody>
      </p:sp>
      <p:sp>
        <p:nvSpPr>
          <p:cNvPr id="427" name="Google Shape;427;p23"/>
          <p:cNvSpPr txBox="1"/>
          <p:nvPr/>
        </p:nvSpPr>
        <p:spPr>
          <a:xfrm>
            <a:off x="5943600" y="1664208"/>
            <a:ext cx="5760720"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a:solidFill>
                  <a:srgbClr val="003764"/>
                </a:solidFill>
                <a:latin typeface="Arial"/>
                <a:ea typeface="Arial"/>
                <a:cs typeface="Arial"/>
                <a:sym typeface="Arial"/>
              </a:rPr>
              <a:t>Proof points to land</a:t>
            </a:r>
            <a:endParaRPr sz="1400" b="0" i="0" u="none" strike="noStrike" cap="none">
              <a:solidFill>
                <a:srgbClr val="000000"/>
              </a:solidFill>
              <a:latin typeface="Arial"/>
              <a:ea typeface="Arial"/>
              <a:cs typeface="Arial"/>
              <a:sym typeface="Arial"/>
            </a:endParaRPr>
          </a:p>
        </p:txBody>
      </p:sp>
      <p:sp>
        <p:nvSpPr>
          <p:cNvPr id="428" name="Google Shape;428;p23"/>
          <p:cNvSpPr/>
          <p:nvPr/>
        </p:nvSpPr>
        <p:spPr>
          <a:xfrm>
            <a:off x="5943600" y="2203704"/>
            <a:ext cx="73152" cy="73152"/>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9" name="Google Shape;429;p23"/>
          <p:cNvSpPr txBox="1"/>
          <p:nvPr/>
        </p:nvSpPr>
        <p:spPr>
          <a:xfrm>
            <a:off x="6144768" y="2121408"/>
            <a:ext cx="5532120" cy="54864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474B4C"/>
                </a:solidFill>
                <a:latin typeface="Arial"/>
                <a:ea typeface="Arial"/>
                <a:cs typeface="Arial"/>
                <a:sym typeface="Arial"/>
              </a:rPr>
              <a:t>Hybrid power — solar, wind, battery storage and thermal, engineered for reliability</a:t>
            </a:r>
            <a:endParaRPr sz="1400" b="0" i="0" u="none" strike="noStrike" cap="none">
              <a:solidFill>
                <a:srgbClr val="000000"/>
              </a:solidFill>
              <a:latin typeface="Arial"/>
              <a:ea typeface="Arial"/>
              <a:cs typeface="Arial"/>
              <a:sym typeface="Arial"/>
            </a:endParaRPr>
          </a:p>
        </p:txBody>
      </p:sp>
      <p:sp>
        <p:nvSpPr>
          <p:cNvPr id="430" name="Google Shape;430;p23"/>
          <p:cNvSpPr/>
          <p:nvPr/>
        </p:nvSpPr>
        <p:spPr>
          <a:xfrm>
            <a:off x="5943600" y="2935224"/>
            <a:ext cx="73152" cy="73152"/>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1" name="Google Shape;431;p23"/>
          <p:cNvSpPr txBox="1"/>
          <p:nvPr/>
        </p:nvSpPr>
        <p:spPr>
          <a:xfrm>
            <a:off x="6144768" y="2852928"/>
            <a:ext cx="5532120" cy="54864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474B4C"/>
                </a:solidFill>
                <a:latin typeface="Arial"/>
                <a:ea typeface="Arial"/>
                <a:cs typeface="Arial"/>
                <a:sym typeface="Arial"/>
              </a:rPr>
              <a:t>Stand-alone power systems and microgrids for sites beyond the grid</a:t>
            </a:r>
            <a:endParaRPr sz="1400" b="0" i="0" u="none" strike="noStrike" cap="none">
              <a:solidFill>
                <a:srgbClr val="000000"/>
              </a:solidFill>
              <a:latin typeface="Arial"/>
              <a:ea typeface="Arial"/>
              <a:cs typeface="Arial"/>
              <a:sym typeface="Arial"/>
            </a:endParaRPr>
          </a:p>
        </p:txBody>
      </p:sp>
      <p:sp>
        <p:nvSpPr>
          <p:cNvPr id="432" name="Google Shape;432;p23"/>
          <p:cNvSpPr/>
          <p:nvPr/>
        </p:nvSpPr>
        <p:spPr>
          <a:xfrm>
            <a:off x="5943600" y="3666744"/>
            <a:ext cx="73152" cy="73152"/>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3" name="Google Shape;433;p23"/>
          <p:cNvSpPr txBox="1"/>
          <p:nvPr/>
        </p:nvSpPr>
        <p:spPr>
          <a:xfrm>
            <a:off x="6144768" y="3584448"/>
            <a:ext cx="5532120" cy="54864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474B4C"/>
                </a:solidFill>
                <a:latin typeface="Arial"/>
                <a:ea typeface="Arial"/>
                <a:cs typeface="Arial"/>
                <a:sym typeface="Arial"/>
              </a:rPr>
              <a:t>We design, build, own and operate — and offer power purchase agreements</a:t>
            </a:r>
            <a:endParaRPr sz="1400" b="0" i="0" u="none" strike="noStrike" cap="none">
              <a:solidFill>
                <a:srgbClr val="000000"/>
              </a:solidFill>
              <a:latin typeface="Arial"/>
              <a:ea typeface="Arial"/>
              <a:cs typeface="Arial"/>
              <a:sym typeface="Arial"/>
            </a:endParaRPr>
          </a:p>
        </p:txBody>
      </p:sp>
      <p:sp>
        <p:nvSpPr>
          <p:cNvPr id="434" name="Google Shape;434;p23"/>
          <p:cNvSpPr/>
          <p:nvPr/>
        </p:nvSpPr>
        <p:spPr>
          <a:xfrm>
            <a:off x="5943600" y="4398264"/>
            <a:ext cx="73152" cy="73152"/>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5" name="Google Shape;435;p23"/>
          <p:cNvSpPr txBox="1"/>
          <p:nvPr/>
        </p:nvSpPr>
        <p:spPr>
          <a:xfrm>
            <a:off x="6144768" y="4315968"/>
            <a:ext cx="5532120" cy="54864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474B4C"/>
                </a:solidFill>
                <a:latin typeface="Arial"/>
                <a:ea typeface="Arial"/>
                <a:cs typeface="Arial"/>
                <a:sym typeface="Arial"/>
              </a:rPr>
              <a:t>Lower fuel, cost and emissions than diesel-only generation</a:t>
            </a:r>
            <a:endParaRPr sz="1400" b="0" i="0" u="none" strike="noStrike" cap="none">
              <a:solidFill>
                <a:srgbClr val="000000"/>
              </a:solidFill>
              <a:latin typeface="Arial"/>
              <a:ea typeface="Arial"/>
              <a:cs typeface="Arial"/>
              <a:sym typeface="Arial"/>
            </a:endParaRPr>
          </a:p>
        </p:txBody>
      </p:sp>
      <p:sp>
        <p:nvSpPr>
          <p:cNvPr id="436" name="Google Shape;436;p23"/>
          <p:cNvSpPr/>
          <p:nvPr/>
        </p:nvSpPr>
        <p:spPr>
          <a:xfrm>
            <a:off x="5943600" y="5129783"/>
            <a:ext cx="73152" cy="73152"/>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7" name="Google Shape;437;p23"/>
          <p:cNvSpPr txBox="1"/>
          <p:nvPr/>
        </p:nvSpPr>
        <p:spPr>
          <a:xfrm>
            <a:off x="6144768" y="5047488"/>
            <a:ext cx="5532120" cy="54864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474B4C"/>
                </a:solidFill>
                <a:latin typeface="Arial"/>
                <a:ea typeface="Arial"/>
                <a:cs typeface="Arial"/>
                <a:sym typeface="Arial"/>
              </a:rPr>
              <a:t>A 40-year track record powering Australia's most remote operations</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441"/>
        <p:cNvGrpSpPr/>
        <p:nvPr/>
      </p:nvGrpSpPr>
      <p:grpSpPr>
        <a:xfrm>
          <a:off x="0" y="0"/>
          <a:ext cx="0" cy="0"/>
          <a:chOff x="0" y="0"/>
          <a:chExt cx="0" cy="0"/>
        </a:xfrm>
      </p:grpSpPr>
      <p:sp>
        <p:nvSpPr>
          <p:cNvPr id="442" name="Google Shape;442;p24"/>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rgbClr val="474B4C"/>
              </a:buClr>
              <a:buSzPts val="2700"/>
              <a:buFont typeface="Arial"/>
              <a:buNone/>
            </a:pPr>
            <a:r>
              <a:rPr lang="en-US" sz="2700" b="1">
                <a:solidFill>
                  <a:srgbClr val="474B4C"/>
                </a:solidFill>
                <a:latin typeface="Arial"/>
                <a:ea typeface="Arial"/>
                <a:cs typeface="Arial"/>
                <a:sym typeface="Arial"/>
              </a:rPr>
              <a:t>Sensitive topics to handle with care</a:t>
            </a:r>
            <a:endParaRPr/>
          </a:p>
        </p:txBody>
      </p:sp>
      <p:sp>
        <p:nvSpPr>
          <p:cNvPr id="443" name="Google Shape;443;p24"/>
          <p:cNvSpPr txBox="1">
            <a:spLocks noGrp="1"/>
          </p:cNvSpPr>
          <p:nvPr>
            <p:ph type="body" idx="2"/>
          </p:nvPr>
        </p:nvSpPr>
        <p:spPr>
          <a:xfrm>
            <a:off x="462005" y="1119652"/>
            <a:ext cx="9649675" cy="400346"/>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SzPts val="1300"/>
              <a:buNone/>
            </a:pPr>
            <a:r>
              <a:rPr lang="en-US" sz="1300" b="1">
                <a:solidFill>
                  <a:srgbClr val="4982C0"/>
                </a:solidFill>
                <a:latin typeface="Arial"/>
                <a:ea typeface="Arial"/>
                <a:cs typeface="Arial"/>
                <a:sym typeface="Arial"/>
              </a:rPr>
              <a:t>BE PREPARED — STAY ON-MESSAGE, DON'T SPECULATE</a:t>
            </a:r>
            <a:endParaRPr/>
          </a:p>
        </p:txBody>
      </p:sp>
      <p:sp>
        <p:nvSpPr>
          <p:cNvPr id="444" name="Google Shape;444;p24"/>
          <p:cNvSpPr/>
          <p:nvPr/>
        </p:nvSpPr>
        <p:spPr>
          <a:xfrm>
            <a:off x="448056" y="1664208"/>
            <a:ext cx="5532120" cy="1170432"/>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5" name="Google Shape;445;p24"/>
          <p:cNvSpPr/>
          <p:nvPr/>
        </p:nvSpPr>
        <p:spPr>
          <a:xfrm>
            <a:off x="448056" y="1664208"/>
            <a:ext cx="73152" cy="1170432"/>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6" name="Google Shape;446;p24"/>
          <p:cNvSpPr txBox="1"/>
          <p:nvPr/>
        </p:nvSpPr>
        <p:spPr>
          <a:xfrm>
            <a:off x="667512" y="1773936"/>
            <a:ext cx="5166359"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50"/>
              <a:buFont typeface="Arial"/>
              <a:buNone/>
            </a:pPr>
            <a:r>
              <a:rPr lang="en-US" sz="1150" b="1" i="0" u="none" strike="noStrike" cap="none">
                <a:solidFill>
                  <a:srgbClr val="003764"/>
                </a:solidFill>
                <a:latin typeface="Arial"/>
                <a:ea typeface="Arial"/>
                <a:cs typeface="Arial"/>
                <a:sym typeface="Arial"/>
              </a:rPr>
              <a:t>'Clean energy' and emissions claims</a:t>
            </a:r>
            <a:endParaRPr sz="1400" b="0" i="0" u="none" strike="noStrike" cap="none">
              <a:solidFill>
                <a:srgbClr val="000000"/>
              </a:solidFill>
              <a:latin typeface="Arial"/>
              <a:ea typeface="Arial"/>
              <a:cs typeface="Arial"/>
              <a:sym typeface="Arial"/>
            </a:endParaRPr>
          </a:p>
        </p:txBody>
      </p:sp>
      <p:sp>
        <p:nvSpPr>
          <p:cNvPr id="447" name="Google Shape;447;p24"/>
          <p:cNvSpPr txBox="1"/>
          <p:nvPr/>
        </p:nvSpPr>
        <p:spPr>
          <a:xfrm>
            <a:off x="667512" y="2084832"/>
            <a:ext cx="51480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Be precise: we reduce emissions versus diesel-only power. Avoid absolute or unqualified 'green' claims. Refer detailed targets to Corporate Affairs.</a:t>
            </a:r>
            <a:endParaRPr sz="1400" b="0" i="0" u="none" strike="noStrike" cap="none">
              <a:solidFill>
                <a:srgbClr val="000000"/>
              </a:solidFill>
              <a:latin typeface="Arial"/>
              <a:ea typeface="Arial"/>
              <a:cs typeface="Arial"/>
              <a:sym typeface="Arial"/>
            </a:endParaRPr>
          </a:p>
        </p:txBody>
      </p:sp>
      <p:sp>
        <p:nvSpPr>
          <p:cNvPr id="448" name="Google Shape;448;p24"/>
          <p:cNvSpPr/>
          <p:nvPr/>
        </p:nvSpPr>
        <p:spPr>
          <a:xfrm>
            <a:off x="6126480" y="1664208"/>
            <a:ext cx="5532120" cy="1170432"/>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9" name="Google Shape;449;p24"/>
          <p:cNvSpPr/>
          <p:nvPr/>
        </p:nvSpPr>
        <p:spPr>
          <a:xfrm>
            <a:off x="6126480" y="1664208"/>
            <a:ext cx="73152" cy="1170432"/>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0" name="Google Shape;450;p24"/>
          <p:cNvSpPr txBox="1"/>
          <p:nvPr/>
        </p:nvSpPr>
        <p:spPr>
          <a:xfrm>
            <a:off x="6345936" y="1773936"/>
            <a:ext cx="5166359"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50"/>
              <a:buFont typeface="Arial"/>
              <a:buNone/>
            </a:pPr>
            <a:r>
              <a:rPr lang="en-US" sz="1150" b="1" i="0" u="none" strike="noStrike" cap="none">
                <a:solidFill>
                  <a:srgbClr val="003764"/>
                </a:solidFill>
                <a:latin typeface="Arial"/>
                <a:ea typeface="Arial"/>
                <a:cs typeface="Arial"/>
                <a:sym typeface="Arial"/>
              </a:rPr>
              <a:t>Gas and thermal in our hybrids</a:t>
            </a:r>
            <a:endParaRPr sz="1400" b="0" i="0" u="none" strike="noStrike" cap="none">
              <a:solidFill>
                <a:srgbClr val="000000"/>
              </a:solidFill>
              <a:latin typeface="Arial"/>
              <a:ea typeface="Arial"/>
              <a:cs typeface="Arial"/>
              <a:sym typeface="Arial"/>
            </a:endParaRPr>
          </a:p>
        </p:txBody>
      </p:sp>
      <p:sp>
        <p:nvSpPr>
          <p:cNvPr id="451" name="Google Shape;451;p24"/>
          <p:cNvSpPr txBox="1"/>
          <p:nvPr/>
        </p:nvSpPr>
        <p:spPr>
          <a:xfrm>
            <a:off x="6345936" y="2084832"/>
            <a:ext cx="51480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We are pragmatic about reliability. Frame thermal as part of a lower-emissions transition, not the destination.</a:t>
            </a:r>
            <a:endParaRPr sz="1400" b="0" i="0" u="none" strike="noStrike" cap="none">
              <a:solidFill>
                <a:srgbClr val="000000"/>
              </a:solidFill>
              <a:latin typeface="Arial"/>
              <a:ea typeface="Arial"/>
              <a:cs typeface="Arial"/>
              <a:sym typeface="Arial"/>
            </a:endParaRPr>
          </a:p>
        </p:txBody>
      </p:sp>
      <p:sp>
        <p:nvSpPr>
          <p:cNvPr id="452" name="Google Shape;452;p24"/>
          <p:cNvSpPr/>
          <p:nvPr/>
        </p:nvSpPr>
        <p:spPr>
          <a:xfrm>
            <a:off x="448056" y="2980944"/>
            <a:ext cx="5532120" cy="1170432"/>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3" name="Google Shape;453;p24"/>
          <p:cNvSpPr/>
          <p:nvPr/>
        </p:nvSpPr>
        <p:spPr>
          <a:xfrm>
            <a:off x="448056" y="2980944"/>
            <a:ext cx="73152" cy="1170432"/>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4" name="Google Shape;454;p24"/>
          <p:cNvSpPr txBox="1"/>
          <p:nvPr/>
        </p:nvSpPr>
        <p:spPr>
          <a:xfrm>
            <a:off x="667512" y="3090672"/>
            <a:ext cx="5166359"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50"/>
              <a:buFont typeface="Arial"/>
              <a:buNone/>
            </a:pPr>
            <a:r>
              <a:rPr lang="en-US" sz="1150" b="1" i="0" u="none" strike="noStrike" cap="none">
                <a:solidFill>
                  <a:srgbClr val="003764"/>
                </a:solidFill>
                <a:latin typeface="Arial"/>
                <a:ea typeface="Arial"/>
                <a:cs typeface="Arial"/>
                <a:sym typeface="Arial"/>
              </a:rPr>
              <a:t>First Nations engagement</a:t>
            </a:r>
            <a:endParaRPr sz="1400" b="0" i="0" u="none" strike="noStrike" cap="none">
              <a:solidFill>
                <a:srgbClr val="000000"/>
              </a:solidFill>
              <a:latin typeface="Arial"/>
              <a:ea typeface="Arial"/>
              <a:cs typeface="Arial"/>
              <a:sym typeface="Arial"/>
            </a:endParaRPr>
          </a:p>
        </p:txBody>
      </p:sp>
      <p:sp>
        <p:nvSpPr>
          <p:cNvPr id="455" name="Google Shape;455;p24"/>
          <p:cNvSpPr txBox="1"/>
          <p:nvPr/>
        </p:nvSpPr>
        <p:spPr>
          <a:xfrm>
            <a:off x="667512" y="3401568"/>
            <a:ext cx="51480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Speak respectfully and only to our own commitments. Never speak on behalf of communities.</a:t>
            </a:r>
            <a:endParaRPr sz="1400" b="0" i="0" u="none" strike="noStrike" cap="none">
              <a:solidFill>
                <a:srgbClr val="000000"/>
              </a:solidFill>
              <a:latin typeface="Arial"/>
              <a:ea typeface="Arial"/>
              <a:cs typeface="Arial"/>
              <a:sym typeface="Arial"/>
            </a:endParaRPr>
          </a:p>
        </p:txBody>
      </p:sp>
      <p:sp>
        <p:nvSpPr>
          <p:cNvPr id="456" name="Google Shape;456;p24"/>
          <p:cNvSpPr/>
          <p:nvPr/>
        </p:nvSpPr>
        <p:spPr>
          <a:xfrm>
            <a:off x="6126480" y="2980944"/>
            <a:ext cx="5532120" cy="1170432"/>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7" name="Google Shape;457;p24"/>
          <p:cNvSpPr/>
          <p:nvPr/>
        </p:nvSpPr>
        <p:spPr>
          <a:xfrm>
            <a:off x="6126480" y="2980944"/>
            <a:ext cx="73152" cy="1170432"/>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8" name="Google Shape;458;p24"/>
          <p:cNvSpPr txBox="1"/>
          <p:nvPr/>
        </p:nvSpPr>
        <p:spPr>
          <a:xfrm>
            <a:off x="6345936" y="3090672"/>
            <a:ext cx="5166359"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50"/>
              <a:buFont typeface="Arial"/>
              <a:buNone/>
            </a:pPr>
            <a:r>
              <a:rPr lang="en-US" sz="1150" b="1" i="0" u="none" strike="noStrike" cap="none">
                <a:solidFill>
                  <a:srgbClr val="003764"/>
                </a:solidFill>
                <a:latin typeface="Arial"/>
                <a:ea typeface="Arial"/>
                <a:cs typeface="Arial"/>
                <a:sym typeface="Arial"/>
              </a:rPr>
              <a:t>Commercial-in-confidence</a:t>
            </a:r>
            <a:endParaRPr sz="1400" b="0" i="0" u="none" strike="noStrike" cap="none">
              <a:solidFill>
                <a:srgbClr val="000000"/>
              </a:solidFill>
              <a:latin typeface="Arial"/>
              <a:ea typeface="Arial"/>
              <a:cs typeface="Arial"/>
              <a:sym typeface="Arial"/>
            </a:endParaRPr>
          </a:p>
        </p:txBody>
      </p:sp>
      <p:sp>
        <p:nvSpPr>
          <p:cNvPr id="459" name="Google Shape;459;p24"/>
          <p:cNvSpPr txBox="1"/>
          <p:nvPr/>
        </p:nvSpPr>
        <p:spPr>
          <a:xfrm>
            <a:off x="6345936" y="3401568"/>
            <a:ext cx="51480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Do not discuss client contracts, pricing or projects that are not already public.</a:t>
            </a:r>
            <a:endParaRPr sz="1400" b="0" i="0" u="none" strike="noStrike" cap="none">
              <a:solidFill>
                <a:srgbClr val="000000"/>
              </a:solidFill>
              <a:latin typeface="Arial"/>
              <a:ea typeface="Arial"/>
              <a:cs typeface="Arial"/>
              <a:sym typeface="Arial"/>
            </a:endParaRPr>
          </a:p>
        </p:txBody>
      </p:sp>
      <p:sp>
        <p:nvSpPr>
          <p:cNvPr id="460" name="Google Shape;460;p24"/>
          <p:cNvSpPr/>
          <p:nvPr/>
        </p:nvSpPr>
        <p:spPr>
          <a:xfrm>
            <a:off x="448056" y="4297680"/>
            <a:ext cx="5532120" cy="1170432"/>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1" name="Google Shape;461;p24"/>
          <p:cNvSpPr/>
          <p:nvPr/>
        </p:nvSpPr>
        <p:spPr>
          <a:xfrm>
            <a:off x="448056" y="4297680"/>
            <a:ext cx="73152" cy="1170432"/>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2" name="Google Shape;462;p24"/>
          <p:cNvSpPr txBox="1"/>
          <p:nvPr/>
        </p:nvSpPr>
        <p:spPr>
          <a:xfrm>
            <a:off x="667512" y="4407408"/>
            <a:ext cx="5166359"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50"/>
              <a:buFont typeface="Arial"/>
              <a:buNone/>
            </a:pPr>
            <a:r>
              <a:rPr lang="en-US" sz="1150" b="1" i="0" u="none" strike="noStrike" cap="none">
                <a:solidFill>
                  <a:srgbClr val="003764"/>
                </a:solidFill>
                <a:latin typeface="Arial"/>
                <a:ea typeface="Arial"/>
                <a:cs typeface="Arial"/>
                <a:sym typeface="Arial"/>
              </a:rPr>
              <a:t>Ownership and financials</a:t>
            </a:r>
            <a:endParaRPr sz="1400" b="0" i="0" u="none" strike="noStrike" cap="none">
              <a:solidFill>
                <a:srgbClr val="000000"/>
              </a:solidFill>
              <a:latin typeface="Arial"/>
              <a:ea typeface="Arial"/>
              <a:cs typeface="Arial"/>
              <a:sym typeface="Arial"/>
            </a:endParaRPr>
          </a:p>
        </p:txBody>
      </p:sp>
      <p:sp>
        <p:nvSpPr>
          <p:cNvPr id="463" name="Google Shape;463;p24"/>
          <p:cNvSpPr txBox="1"/>
          <p:nvPr/>
        </p:nvSpPr>
        <p:spPr>
          <a:xfrm>
            <a:off x="667512" y="4718304"/>
            <a:ext cx="51480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QIC-owned, 40-year track record. Keep it factual and brief; refer detail to Corporate Affairs.</a:t>
            </a:r>
            <a:endParaRPr sz="1400" b="0" i="0" u="none" strike="noStrike" cap="none">
              <a:solidFill>
                <a:srgbClr val="000000"/>
              </a:solidFill>
              <a:latin typeface="Arial"/>
              <a:ea typeface="Arial"/>
              <a:cs typeface="Arial"/>
              <a:sym typeface="Arial"/>
            </a:endParaRPr>
          </a:p>
        </p:txBody>
      </p:sp>
      <p:sp>
        <p:nvSpPr>
          <p:cNvPr id="464" name="Google Shape;464;p24"/>
          <p:cNvSpPr/>
          <p:nvPr/>
        </p:nvSpPr>
        <p:spPr>
          <a:xfrm>
            <a:off x="6126480" y="4297680"/>
            <a:ext cx="5532120" cy="1170432"/>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5" name="Google Shape;465;p24"/>
          <p:cNvSpPr/>
          <p:nvPr/>
        </p:nvSpPr>
        <p:spPr>
          <a:xfrm>
            <a:off x="6126480" y="4297680"/>
            <a:ext cx="73152" cy="1170432"/>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6" name="Google Shape;466;p24"/>
          <p:cNvSpPr txBox="1"/>
          <p:nvPr/>
        </p:nvSpPr>
        <p:spPr>
          <a:xfrm>
            <a:off x="6345936" y="4407408"/>
            <a:ext cx="5166359"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50"/>
              <a:buFont typeface="Arial"/>
              <a:buNone/>
            </a:pPr>
            <a:r>
              <a:rPr lang="en-US" sz="1150" b="1" i="0" u="none" strike="noStrike" cap="none">
                <a:solidFill>
                  <a:srgbClr val="003764"/>
                </a:solidFill>
                <a:latin typeface="Arial"/>
                <a:ea typeface="Arial"/>
                <a:cs typeface="Arial"/>
                <a:sym typeface="Arial"/>
              </a:rPr>
              <a:t>Competitors</a:t>
            </a:r>
            <a:endParaRPr sz="1400" b="0" i="0" u="none" strike="noStrike" cap="none">
              <a:solidFill>
                <a:srgbClr val="000000"/>
              </a:solidFill>
              <a:latin typeface="Arial"/>
              <a:ea typeface="Arial"/>
              <a:cs typeface="Arial"/>
              <a:sym typeface="Arial"/>
            </a:endParaRPr>
          </a:p>
        </p:txBody>
      </p:sp>
      <p:sp>
        <p:nvSpPr>
          <p:cNvPr id="467" name="Google Shape;467;p24"/>
          <p:cNvSpPr txBox="1"/>
          <p:nvPr/>
        </p:nvSpPr>
        <p:spPr>
          <a:xfrm>
            <a:off x="6345936" y="4718304"/>
            <a:ext cx="51480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Never disparage. Redirect to Pacific Energy's own strengths and track record.</a:t>
            </a:r>
            <a:endParaRPr sz="1400" b="0" i="0" u="none" strike="noStrike" cap="none">
              <a:solidFill>
                <a:srgbClr val="000000"/>
              </a:solidFill>
              <a:latin typeface="Arial"/>
              <a:ea typeface="Arial"/>
              <a:cs typeface="Arial"/>
              <a:sym typeface="Arial"/>
            </a:endParaRPr>
          </a:p>
        </p:txBody>
      </p:sp>
      <p:sp>
        <p:nvSpPr>
          <p:cNvPr id="468" name="Google Shape;468;p24"/>
          <p:cNvSpPr txBox="1"/>
          <p:nvPr/>
        </p:nvSpPr>
        <p:spPr>
          <a:xfrm>
            <a:off x="448056" y="5614416"/>
            <a:ext cx="11283696"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1" u="none" strike="noStrike" cap="none">
                <a:solidFill>
                  <a:srgbClr val="6E7E91"/>
                </a:solidFill>
                <a:latin typeface="Arial"/>
                <a:ea typeface="Arial"/>
                <a:cs typeface="Arial"/>
                <a:sym typeface="Arial"/>
              </a:rPr>
              <a:t>Draft prompts — confirm Pacific Energy's official positions with Corporate Affairs before the event.</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472"/>
        <p:cNvGrpSpPr/>
        <p:nvPr/>
      </p:nvGrpSpPr>
      <p:grpSpPr>
        <a:xfrm>
          <a:off x="0" y="0"/>
          <a:ext cx="0" cy="0"/>
          <a:chOff x="0" y="0"/>
          <a:chExt cx="0" cy="0"/>
        </a:xfrm>
      </p:grpSpPr>
      <p:sp>
        <p:nvSpPr>
          <p:cNvPr id="473" name="Google Shape;473;p25"/>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rgbClr val="474B4C"/>
              </a:buClr>
              <a:buSzPts val="2700"/>
              <a:buFont typeface="Arial"/>
              <a:buNone/>
            </a:pPr>
            <a:r>
              <a:rPr lang="en-US" sz="2700" b="1">
                <a:solidFill>
                  <a:srgbClr val="474B4C"/>
                </a:solidFill>
                <a:latin typeface="Arial"/>
                <a:ea typeface="Arial"/>
                <a:cs typeface="Arial"/>
                <a:sym typeface="Arial"/>
              </a:rPr>
              <a:t>Team FAQ</a:t>
            </a:r>
            <a:endParaRPr/>
          </a:p>
        </p:txBody>
      </p:sp>
      <p:sp>
        <p:nvSpPr>
          <p:cNvPr id="474" name="Google Shape;474;p25"/>
          <p:cNvSpPr txBox="1">
            <a:spLocks noGrp="1"/>
          </p:cNvSpPr>
          <p:nvPr>
            <p:ph type="body" idx="2"/>
          </p:nvPr>
        </p:nvSpPr>
        <p:spPr>
          <a:xfrm>
            <a:off x="462005" y="1119652"/>
            <a:ext cx="9649675" cy="400346"/>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SzPts val="1300"/>
              <a:buNone/>
            </a:pPr>
            <a:r>
              <a:rPr lang="en-US" sz="1300" b="1">
                <a:solidFill>
                  <a:srgbClr val="4982C0"/>
                </a:solidFill>
                <a:latin typeface="Arial"/>
                <a:ea typeface="Arial"/>
                <a:cs typeface="Arial"/>
                <a:sym typeface="Arial"/>
              </a:rPr>
              <a:t>QUICK ANSWERS FOR THE FLOOR</a:t>
            </a:r>
            <a:endParaRPr/>
          </a:p>
        </p:txBody>
      </p:sp>
      <p:sp>
        <p:nvSpPr>
          <p:cNvPr id="475" name="Google Shape;475;p25"/>
          <p:cNvSpPr txBox="1"/>
          <p:nvPr/>
        </p:nvSpPr>
        <p:spPr>
          <a:xfrm>
            <a:off x="448056" y="1664208"/>
            <a:ext cx="11283696"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003764"/>
                </a:solidFill>
                <a:latin typeface="Arial"/>
                <a:ea typeface="Arial"/>
                <a:cs typeface="Arial"/>
                <a:sym typeface="Arial"/>
              </a:rPr>
              <a:t>What does Pacific Energy do?</a:t>
            </a:r>
            <a:endParaRPr sz="1400" b="0" i="0" u="none" strike="noStrike" cap="none">
              <a:solidFill>
                <a:srgbClr val="000000"/>
              </a:solidFill>
              <a:latin typeface="Arial"/>
              <a:ea typeface="Arial"/>
              <a:cs typeface="Arial"/>
              <a:sym typeface="Arial"/>
            </a:endParaRPr>
          </a:p>
        </p:txBody>
      </p:sp>
      <p:sp>
        <p:nvSpPr>
          <p:cNvPr id="476" name="Google Shape;476;p25"/>
          <p:cNvSpPr txBox="1"/>
          <p:nvPr/>
        </p:nvSpPr>
        <p:spPr>
          <a:xfrm>
            <a:off x="448056" y="1938528"/>
            <a:ext cx="11283696" cy="38404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Reliable, lower-emissions power for remote and off-grid operations — hybrid power, battery storage and stand-alone power systems.</a:t>
            </a:r>
            <a:endParaRPr sz="1400" b="0" i="0" u="none" strike="noStrike" cap="none">
              <a:solidFill>
                <a:srgbClr val="000000"/>
              </a:solidFill>
              <a:latin typeface="Arial"/>
              <a:ea typeface="Arial"/>
              <a:cs typeface="Arial"/>
              <a:sym typeface="Arial"/>
            </a:endParaRPr>
          </a:p>
        </p:txBody>
      </p:sp>
      <p:sp>
        <p:nvSpPr>
          <p:cNvPr id="477" name="Google Shape;477;p25"/>
          <p:cNvSpPr txBox="1"/>
          <p:nvPr/>
        </p:nvSpPr>
        <p:spPr>
          <a:xfrm>
            <a:off x="448056" y="2423160"/>
            <a:ext cx="11283696"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003764"/>
                </a:solidFill>
                <a:latin typeface="Arial"/>
                <a:ea typeface="Arial"/>
                <a:cs typeface="Arial"/>
                <a:sym typeface="Arial"/>
              </a:rPr>
              <a:t>How are you different from a diesel genset hire company?</a:t>
            </a:r>
            <a:endParaRPr sz="1400" b="0" i="0" u="none" strike="noStrike" cap="none">
              <a:solidFill>
                <a:srgbClr val="000000"/>
              </a:solidFill>
              <a:latin typeface="Arial"/>
              <a:ea typeface="Arial"/>
              <a:cs typeface="Arial"/>
              <a:sym typeface="Arial"/>
            </a:endParaRPr>
          </a:p>
        </p:txBody>
      </p:sp>
      <p:sp>
        <p:nvSpPr>
          <p:cNvPr id="478" name="Google Shape;478;p25"/>
          <p:cNvSpPr txBox="1"/>
          <p:nvPr/>
        </p:nvSpPr>
        <p:spPr>
          <a:xfrm>
            <a:off x="448056" y="2697479"/>
            <a:ext cx="11283696" cy="38404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We design, build, own and operate integrated hybrid systems that cut fuel, cost and emissions over the life of the asset — not just supply a generator.</a:t>
            </a:r>
            <a:endParaRPr sz="1400" b="0" i="0" u="none" strike="noStrike" cap="none">
              <a:solidFill>
                <a:srgbClr val="000000"/>
              </a:solidFill>
              <a:latin typeface="Arial"/>
              <a:ea typeface="Arial"/>
              <a:cs typeface="Arial"/>
              <a:sym typeface="Arial"/>
            </a:endParaRPr>
          </a:p>
        </p:txBody>
      </p:sp>
      <p:sp>
        <p:nvSpPr>
          <p:cNvPr id="479" name="Google Shape;479;p25"/>
          <p:cNvSpPr txBox="1"/>
          <p:nvPr/>
        </p:nvSpPr>
        <p:spPr>
          <a:xfrm>
            <a:off x="448056" y="3182112"/>
            <a:ext cx="11283696"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003764"/>
                </a:solidFill>
                <a:latin typeface="Arial"/>
                <a:ea typeface="Arial"/>
                <a:cs typeface="Arial"/>
                <a:sym typeface="Arial"/>
              </a:rPr>
              <a:t>Do you work in WA and the Pilbara?</a:t>
            </a:r>
            <a:endParaRPr sz="1400" b="0" i="0" u="none" strike="noStrike" cap="none">
              <a:solidFill>
                <a:srgbClr val="000000"/>
              </a:solidFill>
              <a:latin typeface="Arial"/>
              <a:ea typeface="Arial"/>
              <a:cs typeface="Arial"/>
              <a:sym typeface="Arial"/>
            </a:endParaRPr>
          </a:p>
        </p:txBody>
      </p:sp>
      <p:sp>
        <p:nvSpPr>
          <p:cNvPr id="480" name="Google Shape;480;p25"/>
          <p:cNvSpPr txBox="1"/>
          <p:nvPr/>
        </p:nvSpPr>
        <p:spPr>
          <a:xfrm>
            <a:off x="448056" y="3456432"/>
            <a:ext cx="11283696" cy="38404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We power remote sites and communities across Australia, including WA. [Confirm named Pilbara references with Corporate Affairs.]</a:t>
            </a:r>
            <a:endParaRPr sz="1400" b="0" i="0" u="none" strike="noStrike" cap="none">
              <a:solidFill>
                <a:srgbClr val="000000"/>
              </a:solidFill>
              <a:latin typeface="Arial"/>
              <a:ea typeface="Arial"/>
              <a:cs typeface="Arial"/>
              <a:sym typeface="Arial"/>
            </a:endParaRPr>
          </a:p>
        </p:txBody>
      </p:sp>
      <p:sp>
        <p:nvSpPr>
          <p:cNvPr id="481" name="Google Shape;481;p25"/>
          <p:cNvSpPr txBox="1"/>
          <p:nvPr/>
        </p:nvSpPr>
        <p:spPr>
          <a:xfrm>
            <a:off x="448056" y="3941063"/>
            <a:ext cx="11283696"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003764"/>
                </a:solidFill>
                <a:latin typeface="Arial"/>
                <a:ea typeface="Arial"/>
                <a:cs typeface="Arial"/>
                <a:sym typeface="Arial"/>
              </a:rPr>
              <a:t>What size and type of projects?</a:t>
            </a:r>
            <a:endParaRPr sz="1400" b="0" i="0" u="none" strike="noStrike" cap="none">
              <a:solidFill>
                <a:srgbClr val="000000"/>
              </a:solidFill>
              <a:latin typeface="Arial"/>
              <a:ea typeface="Arial"/>
              <a:cs typeface="Arial"/>
              <a:sym typeface="Arial"/>
            </a:endParaRPr>
          </a:p>
        </p:txBody>
      </p:sp>
      <p:sp>
        <p:nvSpPr>
          <p:cNvPr id="482" name="Google Shape;482;p25"/>
          <p:cNvSpPr txBox="1"/>
          <p:nvPr/>
        </p:nvSpPr>
        <p:spPr>
          <a:xfrm>
            <a:off x="448056" y="4215383"/>
            <a:ext cx="11283696" cy="19849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Hybrid renewables, BESS, stand-alone power systems and microgrids, under build-own-operate or PPA models.</a:t>
            </a:r>
            <a:endParaRPr sz="1400" b="0" i="0" u="none" strike="noStrike" cap="none">
              <a:solidFill>
                <a:srgbClr val="000000"/>
              </a:solidFill>
              <a:latin typeface="Arial"/>
              <a:ea typeface="Arial"/>
              <a:cs typeface="Arial"/>
              <a:sym typeface="Arial"/>
            </a:endParaRPr>
          </a:p>
        </p:txBody>
      </p:sp>
      <p:sp>
        <p:nvSpPr>
          <p:cNvPr id="483" name="Google Shape;483;p25"/>
          <p:cNvSpPr txBox="1"/>
          <p:nvPr/>
        </p:nvSpPr>
        <p:spPr>
          <a:xfrm>
            <a:off x="448056" y="4700016"/>
            <a:ext cx="11283696"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003764"/>
                </a:solidFill>
                <a:latin typeface="Arial"/>
                <a:ea typeface="Arial"/>
                <a:cs typeface="Arial"/>
                <a:sym typeface="Arial"/>
              </a:rPr>
              <a:t>Who owns Pacific Energy?</a:t>
            </a:r>
            <a:endParaRPr sz="1400" b="0" i="0" u="none" strike="noStrike" cap="none">
              <a:solidFill>
                <a:srgbClr val="000000"/>
              </a:solidFill>
              <a:latin typeface="Arial"/>
              <a:ea typeface="Arial"/>
              <a:cs typeface="Arial"/>
              <a:sym typeface="Arial"/>
            </a:endParaRPr>
          </a:p>
        </p:txBody>
      </p:sp>
      <p:sp>
        <p:nvSpPr>
          <p:cNvPr id="484" name="Google Shape;484;p25"/>
          <p:cNvSpPr txBox="1"/>
          <p:nvPr/>
        </p:nvSpPr>
        <p:spPr>
          <a:xfrm>
            <a:off x="448056" y="4974336"/>
            <a:ext cx="11283696" cy="38404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We are owned by QIC and have a track record of more than 40 years.</a:t>
            </a:r>
            <a:endParaRPr sz="1400" b="0" i="0" u="none" strike="noStrike" cap="none">
              <a:solidFill>
                <a:srgbClr val="000000"/>
              </a:solidFill>
              <a:latin typeface="Arial"/>
              <a:ea typeface="Arial"/>
              <a:cs typeface="Arial"/>
              <a:sym typeface="Arial"/>
            </a:endParaRPr>
          </a:p>
        </p:txBody>
      </p:sp>
      <p:sp>
        <p:nvSpPr>
          <p:cNvPr id="485" name="Google Shape;485;p25"/>
          <p:cNvSpPr txBox="1"/>
          <p:nvPr/>
        </p:nvSpPr>
        <p:spPr>
          <a:xfrm>
            <a:off x="448056" y="5458968"/>
            <a:ext cx="11283696"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003764"/>
                </a:solidFill>
                <a:latin typeface="Arial"/>
                <a:ea typeface="Arial"/>
                <a:cs typeface="Arial"/>
                <a:sym typeface="Arial"/>
              </a:rPr>
              <a:t>Can you help with my site?</a:t>
            </a:r>
            <a:endParaRPr sz="1400" b="0" i="0" u="none" strike="noStrike" cap="none">
              <a:solidFill>
                <a:srgbClr val="000000"/>
              </a:solidFill>
              <a:latin typeface="Arial"/>
              <a:ea typeface="Arial"/>
              <a:cs typeface="Arial"/>
              <a:sym typeface="Arial"/>
            </a:endParaRPr>
          </a:p>
        </p:txBody>
      </p:sp>
      <p:sp>
        <p:nvSpPr>
          <p:cNvPr id="486" name="Google Shape;486;p25"/>
          <p:cNvSpPr txBox="1"/>
          <p:nvPr/>
        </p:nvSpPr>
        <p:spPr>
          <a:xfrm>
            <a:off x="448056" y="5733288"/>
            <a:ext cx="11283696" cy="38404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Yes — take their details and we'll arrange a specialist to follow up.</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491"/>
        <p:cNvGrpSpPr/>
        <p:nvPr/>
      </p:nvGrpSpPr>
      <p:grpSpPr>
        <a:xfrm>
          <a:off x="0" y="0"/>
          <a:ext cx="0" cy="0"/>
          <a:chOff x="0" y="0"/>
          <a:chExt cx="0" cy="0"/>
        </a:xfrm>
      </p:grpSpPr>
      <p:sp>
        <p:nvSpPr>
          <p:cNvPr id="492" name="Google Shape;492;p26"/>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chemeClr val="dk1"/>
              </a:buClr>
              <a:buSzPts val="2800"/>
              <a:buFont typeface="Arial"/>
              <a:buNone/>
            </a:pPr>
            <a:r>
              <a:rPr lang="en-US" sz="2700" b="1">
                <a:solidFill>
                  <a:srgbClr val="474B4C"/>
                </a:solidFill>
                <a:latin typeface="Arial"/>
                <a:ea typeface="Arial"/>
                <a:cs typeface="Arial"/>
                <a:sym typeface="Arial"/>
              </a:rPr>
              <a:t>Attendee FAQ</a:t>
            </a:r>
            <a:endParaRPr/>
          </a:p>
        </p:txBody>
      </p:sp>
      <p:sp>
        <p:nvSpPr>
          <p:cNvPr id="493" name="Google Shape;493;p26"/>
          <p:cNvSpPr txBox="1"/>
          <p:nvPr/>
        </p:nvSpPr>
        <p:spPr>
          <a:xfrm>
            <a:off x="448056" y="1664208"/>
            <a:ext cx="548640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200" b="1" i="0" u="none" strike="noStrike" cap="none">
                <a:solidFill>
                  <a:srgbClr val="003764"/>
                </a:solidFill>
                <a:latin typeface="Arial"/>
                <a:ea typeface="Arial"/>
                <a:cs typeface="Arial"/>
                <a:sym typeface="Arial"/>
              </a:rPr>
              <a:t>Where and when is it?</a:t>
            </a:r>
            <a:endParaRPr/>
          </a:p>
        </p:txBody>
      </p:sp>
      <p:sp>
        <p:nvSpPr>
          <p:cNvPr id="494" name="Google Shape;494;p26"/>
          <p:cNvSpPr txBox="1"/>
          <p:nvPr/>
        </p:nvSpPr>
        <p:spPr>
          <a:xfrm>
            <a:off x="448056" y="1938528"/>
            <a:ext cx="5486400" cy="67665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000" b="0" i="0" u="none" strike="noStrike" cap="none">
                <a:solidFill>
                  <a:srgbClr val="474B4C"/>
                </a:solidFill>
                <a:latin typeface="Arial"/>
                <a:ea typeface="Arial"/>
                <a:cs typeface="Arial"/>
                <a:sym typeface="Arial"/>
              </a:rPr>
              <a:t>Red Earth Arts Precinct, 27 Welcome Rd, Karratha. Doors Wed 24 June 7:45am; closes Thu 25 June around 2:30pm.</a:t>
            </a:r>
            <a:endParaRPr/>
          </a:p>
        </p:txBody>
      </p:sp>
      <p:sp>
        <p:nvSpPr>
          <p:cNvPr id="495" name="Google Shape;495;p26"/>
          <p:cNvSpPr txBox="1"/>
          <p:nvPr/>
        </p:nvSpPr>
        <p:spPr>
          <a:xfrm>
            <a:off x="448056" y="2724912"/>
            <a:ext cx="548640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200" b="1" i="0" u="none" strike="noStrike" cap="none">
                <a:solidFill>
                  <a:srgbClr val="003764"/>
                </a:solidFill>
                <a:latin typeface="Arial"/>
                <a:ea typeface="Arial"/>
                <a:cs typeface="Arial"/>
                <a:sym typeface="Arial"/>
              </a:rPr>
              <a:t>How do I get there?</a:t>
            </a:r>
            <a:endParaRPr/>
          </a:p>
        </p:txBody>
      </p:sp>
      <p:sp>
        <p:nvSpPr>
          <p:cNvPr id="496" name="Google Shape;496;p26"/>
          <p:cNvSpPr txBox="1"/>
          <p:nvPr/>
        </p:nvSpPr>
        <p:spPr>
          <a:xfrm>
            <a:off x="448056" y="2999232"/>
            <a:ext cx="5486400" cy="67665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000" b="0" i="0" u="none" strike="noStrike" cap="none">
                <a:solidFill>
                  <a:srgbClr val="474B4C"/>
                </a:solidFill>
                <a:latin typeface="Arial"/>
                <a:ea typeface="Arial"/>
                <a:cs typeface="Arial"/>
                <a:sym typeface="Arial"/>
              </a:rPr>
              <a:t>Flights to Karratha are booked through PE travel — check your itinerary for times, and keep your travel cost code for expenses.</a:t>
            </a:r>
            <a:endParaRPr/>
          </a:p>
        </p:txBody>
      </p:sp>
      <p:sp>
        <p:nvSpPr>
          <p:cNvPr id="497" name="Google Shape;497;p26"/>
          <p:cNvSpPr txBox="1"/>
          <p:nvPr/>
        </p:nvSpPr>
        <p:spPr>
          <a:xfrm>
            <a:off x="448056" y="3785615"/>
            <a:ext cx="548640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200" b="1" i="0" u="none" strike="noStrike" cap="none">
                <a:solidFill>
                  <a:srgbClr val="003764"/>
                </a:solidFill>
                <a:latin typeface="Arial"/>
                <a:ea typeface="Arial"/>
                <a:cs typeface="Arial"/>
                <a:sym typeface="Arial"/>
              </a:rPr>
              <a:t>Where am I staying?</a:t>
            </a:r>
            <a:endParaRPr/>
          </a:p>
        </p:txBody>
      </p:sp>
      <p:sp>
        <p:nvSpPr>
          <p:cNvPr id="498" name="Google Shape;498;p26"/>
          <p:cNvSpPr txBox="1"/>
          <p:nvPr/>
        </p:nvSpPr>
        <p:spPr>
          <a:xfrm>
            <a:off x="448056" y="4059935"/>
            <a:ext cx="5486400" cy="1908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t>Accommodation is booked at the Karratha International Hotel</a:t>
            </a:r>
            <a:endParaRPr/>
          </a:p>
        </p:txBody>
      </p:sp>
      <p:sp>
        <p:nvSpPr>
          <p:cNvPr id="499" name="Google Shape;499;p26"/>
          <p:cNvSpPr txBox="1"/>
          <p:nvPr/>
        </p:nvSpPr>
        <p:spPr>
          <a:xfrm>
            <a:off x="448056" y="4846320"/>
            <a:ext cx="548640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200" b="1" i="0" u="none" strike="noStrike" cap="none">
                <a:solidFill>
                  <a:srgbClr val="003764"/>
                </a:solidFill>
                <a:latin typeface="Arial"/>
                <a:ea typeface="Arial"/>
                <a:cs typeface="Arial"/>
                <a:sym typeface="Arial"/>
              </a:rPr>
              <a:t>How do I get my pass?</a:t>
            </a:r>
            <a:endParaRPr/>
          </a:p>
        </p:txBody>
      </p:sp>
      <p:sp>
        <p:nvSpPr>
          <p:cNvPr id="500" name="Google Shape;500;p26"/>
          <p:cNvSpPr txBox="1"/>
          <p:nvPr/>
        </p:nvSpPr>
        <p:spPr>
          <a:xfrm>
            <a:off x="448056" y="5120640"/>
            <a:ext cx="5486400" cy="67665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000" b="0" i="0" u="none" strike="noStrike" cap="none">
                <a:solidFill>
                  <a:srgbClr val="474B4C"/>
                </a:solidFill>
                <a:latin typeface="Arial"/>
                <a:ea typeface="Arial"/>
                <a:cs typeface="Arial"/>
                <a:sym typeface="Arial"/>
              </a:rPr>
              <a:t>Your delegate pass is registered through the organiser's portal. You'll get ConnectMe app access in the lead-up — log in and complete your profile.</a:t>
            </a:r>
            <a:endParaRPr/>
          </a:p>
        </p:txBody>
      </p:sp>
      <p:sp>
        <p:nvSpPr>
          <p:cNvPr id="501" name="Google Shape;501;p26"/>
          <p:cNvSpPr txBox="1"/>
          <p:nvPr/>
        </p:nvSpPr>
        <p:spPr>
          <a:xfrm>
            <a:off x="6245352" y="1664208"/>
            <a:ext cx="548640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200" b="1" i="0" u="none" strike="noStrike" cap="none">
                <a:solidFill>
                  <a:srgbClr val="003764"/>
                </a:solidFill>
                <a:latin typeface="Arial"/>
                <a:ea typeface="Arial"/>
                <a:cs typeface="Arial"/>
                <a:sym typeface="Arial"/>
              </a:rPr>
              <a:t>What is the ConnectMe app?</a:t>
            </a:r>
            <a:endParaRPr/>
          </a:p>
        </p:txBody>
      </p:sp>
      <p:sp>
        <p:nvSpPr>
          <p:cNvPr id="502" name="Google Shape;502;p26"/>
          <p:cNvSpPr txBox="1"/>
          <p:nvPr/>
        </p:nvSpPr>
        <p:spPr>
          <a:xfrm>
            <a:off x="6245352" y="1938528"/>
            <a:ext cx="5486400" cy="67665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000" b="0" i="0" u="none" strike="noStrike" cap="none">
                <a:solidFill>
                  <a:srgbClr val="474B4C"/>
                </a:solidFill>
                <a:latin typeface="Arial"/>
                <a:ea typeface="Arial"/>
                <a:cs typeface="Arial"/>
                <a:sym typeface="Arial"/>
              </a:rPr>
              <a:t>The official event app — agenda, attendee list and messaging. Use it to line up the people we want to meet.</a:t>
            </a:r>
            <a:endParaRPr/>
          </a:p>
        </p:txBody>
      </p:sp>
      <p:sp>
        <p:nvSpPr>
          <p:cNvPr id="503" name="Google Shape;503;p26"/>
          <p:cNvSpPr txBox="1"/>
          <p:nvPr/>
        </p:nvSpPr>
        <p:spPr>
          <a:xfrm>
            <a:off x="6245352" y="2724912"/>
            <a:ext cx="548640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200" b="1" i="0" u="none" strike="noStrike" cap="none">
                <a:solidFill>
                  <a:srgbClr val="003764"/>
                </a:solidFill>
                <a:latin typeface="Arial"/>
                <a:ea typeface="Arial"/>
                <a:cs typeface="Arial"/>
                <a:sym typeface="Arial"/>
              </a:rPr>
              <a:t>What should I wear?</a:t>
            </a:r>
            <a:endParaRPr/>
          </a:p>
        </p:txBody>
      </p:sp>
      <p:sp>
        <p:nvSpPr>
          <p:cNvPr id="504" name="Google Shape;504;p26"/>
          <p:cNvSpPr txBox="1"/>
          <p:nvPr/>
        </p:nvSpPr>
        <p:spPr>
          <a:xfrm>
            <a:off x="6245352" y="2999232"/>
            <a:ext cx="5486400" cy="1908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000" b="0" i="0" u="none" strike="noStrike" cap="none">
                <a:solidFill>
                  <a:srgbClr val="474B4C"/>
                </a:solidFill>
                <a:latin typeface="Arial"/>
                <a:ea typeface="Arial"/>
                <a:cs typeface="Arial"/>
                <a:sym typeface="Arial"/>
              </a:rPr>
              <a:t>Business casual for sessions</a:t>
            </a:r>
            <a:r>
              <a:rPr lang="en-US" sz="1000">
                <a:solidFill>
                  <a:srgbClr val="474B4C"/>
                </a:solidFill>
              </a:rPr>
              <a:t> or Pacific Energy uniform</a:t>
            </a:r>
            <a:endParaRPr/>
          </a:p>
        </p:txBody>
      </p:sp>
      <p:sp>
        <p:nvSpPr>
          <p:cNvPr id="505" name="Google Shape;505;p26"/>
          <p:cNvSpPr txBox="1"/>
          <p:nvPr/>
        </p:nvSpPr>
        <p:spPr>
          <a:xfrm>
            <a:off x="6245352" y="3785615"/>
            <a:ext cx="548640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200" b="1" i="0" u="none" strike="noStrike" cap="none">
                <a:solidFill>
                  <a:srgbClr val="003764"/>
                </a:solidFill>
                <a:latin typeface="Arial"/>
                <a:ea typeface="Arial"/>
                <a:cs typeface="Arial"/>
                <a:sym typeface="Arial"/>
              </a:rPr>
              <a:t>What should I bring?</a:t>
            </a:r>
            <a:endParaRPr/>
          </a:p>
        </p:txBody>
      </p:sp>
      <p:sp>
        <p:nvSpPr>
          <p:cNvPr id="506" name="Google Shape;506;p26"/>
          <p:cNvSpPr txBox="1"/>
          <p:nvPr/>
        </p:nvSpPr>
        <p:spPr>
          <a:xfrm>
            <a:off x="6245352" y="4059935"/>
            <a:ext cx="5486400" cy="67665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000" b="0" i="0" u="none" strike="noStrike" cap="none">
                <a:solidFill>
                  <a:srgbClr val="474B4C"/>
                </a:solidFill>
                <a:latin typeface="Arial"/>
                <a:ea typeface="Arial"/>
                <a:cs typeface="Arial"/>
                <a:sym typeface="Arial"/>
              </a:rPr>
              <a:t>Business cards, PE polo, laptop and charger, comfortable shoes, and sun protection — Karratha is hot and remote.</a:t>
            </a:r>
            <a:endParaRPr/>
          </a:p>
        </p:txBody>
      </p:sp>
      <p:sp>
        <p:nvSpPr>
          <p:cNvPr id="507" name="Google Shape;507;p26"/>
          <p:cNvSpPr txBox="1"/>
          <p:nvPr/>
        </p:nvSpPr>
        <p:spPr>
          <a:xfrm>
            <a:off x="6245352" y="4846320"/>
            <a:ext cx="548640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200" b="1" i="0" u="none" strike="noStrike" cap="none">
                <a:solidFill>
                  <a:srgbClr val="003764"/>
                </a:solidFill>
                <a:latin typeface="Arial"/>
                <a:ea typeface="Arial"/>
                <a:cs typeface="Arial"/>
                <a:sym typeface="Arial"/>
              </a:rPr>
              <a:t>Who do I find on the day?</a:t>
            </a:r>
            <a:endParaRPr/>
          </a:p>
        </p:txBody>
      </p:sp>
      <p:sp>
        <p:nvSpPr>
          <p:cNvPr id="508" name="Google Shape;508;p26"/>
          <p:cNvSpPr txBox="1"/>
          <p:nvPr/>
        </p:nvSpPr>
        <p:spPr>
          <a:xfrm>
            <a:off x="6245352" y="5120640"/>
            <a:ext cx="5486400" cy="67665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000" b="0" i="0" u="none" strike="noStrike" cap="none">
                <a:solidFill>
                  <a:srgbClr val="474B4C"/>
                </a:solidFill>
                <a:latin typeface="Arial"/>
                <a:ea typeface="Arial"/>
                <a:cs typeface="Arial"/>
                <a:sym typeface="Arial"/>
              </a:rPr>
              <a:t>Anthony Martin is our on-site lead: 0410 349 137. Our stand is in the Foyer and Library exhibition area.</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513"/>
        <p:cNvGrpSpPr/>
        <p:nvPr/>
      </p:nvGrpSpPr>
      <p:grpSpPr>
        <a:xfrm>
          <a:off x="0" y="0"/>
          <a:ext cx="0" cy="0"/>
          <a:chOff x="0" y="0"/>
          <a:chExt cx="0" cy="0"/>
        </a:xfrm>
      </p:grpSpPr>
      <p:sp>
        <p:nvSpPr>
          <p:cNvPr id="514" name="Google Shape;514;p27"/>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chemeClr val="dk1"/>
              </a:buClr>
              <a:buSzPts val="2800"/>
              <a:buFont typeface="Arial"/>
              <a:buNone/>
            </a:pPr>
            <a:r>
              <a:rPr lang="en-US" sz="2700" b="1">
                <a:solidFill>
                  <a:srgbClr val="474B4C"/>
                </a:solidFill>
                <a:latin typeface="Arial"/>
                <a:ea typeface="Arial"/>
                <a:cs typeface="Arial"/>
                <a:sym typeface="Arial"/>
              </a:rPr>
              <a:t>Before you go</a:t>
            </a:r>
            <a:endParaRPr/>
          </a:p>
        </p:txBody>
      </p:sp>
      <p:sp>
        <p:nvSpPr>
          <p:cNvPr id="515" name="Google Shape;515;p27"/>
          <p:cNvSpPr/>
          <p:nvPr/>
        </p:nvSpPr>
        <p:spPr>
          <a:xfrm>
            <a:off x="448056" y="1664208"/>
            <a:ext cx="5532120" cy="4114800"/>
          </a:xfrm>
          <a:prstGeom prst="rect">
            <a:avLst/>
          </a:prstGeom>
          <a:solidFill>
            <a:srgbClr val="FFFFFF"/>
          </a:solidFill>
          <a:ln w="9525" cap="flat" cmpd="sng">
            <a:solidFill>
              <a:srgbClr val="E4E4E3"/>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16" name="Google Shape;516;p27"/>
          <p:cNvSpPr/>
          <p:nvPr/>
        </p:nvSpPr>
        <p:spPr>
          <a:xfrm>
            <a:off x="448056" y="1664208"/>
            <a:ext cx="5532120" cy="457200"/>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17" name="Google Shape;517;p27"/>
          <p:cNvSpPr txBox="1"/>
          <p:nvPr/>
        </p:nvSpPr>
        <p:spPr>
          <a:xfrm>
            <a:off x="640080" y="1755648"/>
            <a:ext cx="5120640"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250" b="1" i="0" u="none" strike="noStrike" cap="none">
                <a:solidFill>
                  <a:srgbClr val="FFFFFF"/>
                </a:solidFill>
                <a:latin typeface="Arial"/>
                <a:ea typeface="Arial"/>
                <a:cs typeface="Arial"/>
                <a:sym typeface="Arial"/>
              </a:rPr>
              <a:t>DO THESE</a:t>
            </a:r>
            <a:endParaRPr/>
          </a:p>
        </p:txBody>
      </p:sp>
      <p:sp>
        <p:nvSpPr>
          <p:cNvPr id="518" name="Google Shape;518;p27"/>
          <p:cNvSpPr/>
          <p:nvPr/>
        </p:nvSpPr>
        <p:spPr>
          <a:xfrm>
            <a:off x="658368" y="2377440"/>
            <a:ext cx="146304" cy="146304"/>
          </a:xfrm>
          <a:prstGeom prst="rect">
            <a:avLst/>
          </a:prstGeom>
          <a:solidFill>
            <a:srgbClr val="FFFFFF"/>
          </a:solidFill>
          <a:ln w="15875" cap="flat" cmpd="sng">
            <a:solidFill>
              <a:srgbClr val="20B47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19" name="Google Shape;519;p27"/>
          <p:cNvSpPr txBox="1"/>
          <p:nvPr/>
        </p:nvSpPr>
        <p:spPr>
          <a:xfrm>
            <a:off x="932688" y="2322576"/>
            <a:ext cx="4937760" cy="7315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100" b="0" i="0" u="none" strike="noStrike" cap="none">
                <a:solidFill>
                  <a:srgbClr val="474B4C"/>
                </a:solidFill>
                <a:latin typeface="Arial"/>
                <a:ea typeface="Arial"/>
                <a:cs typeface="Arial"/>
                <a:sym typeface="Arial"/>
              </a:rPr>
              <a:t>Register your delegate pass and download the ConnectMe app</a:t>
            </a:r>
            <a:endParaRPr/>
          </a:p>
        </p:txBody>
      </p:sp>
      <p:sp>
        <p:nvSpPr>
          <p:cNvPr id="520" name="Google Shape;520;p27"/>
          <p:cNvSpPr/>
          <p:nvPr/>
        </p:nvSpPr>
        <p:spPr>
          <a:xfrm>
            <a:off x="658368" y="3218688"/>
            <a:ext cx="146304" cy="146304"/>
          </a:xfrm>
          <a:prstGeom prst="rect">
            <a:avLst/>
          </a:prstGeom>
          <a:solidFill>
            <a:srgbClr val="FFFFFF"/>
          </a:solidFill>
          <a:ln w="15875" cap="flat" cmpd="sng">
            <a:solidFill>
              <a:srgbClr val="20B47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21" name="Google Shape;521;p27"/>
          <p:cNvSpPr txBox="1"/>
          <p:nvPr/>
        </p:nvSpPr>
        <p:spPr>
          <a:xfrm>
            <a:off x="932688" y="3163824"/>
            <a:ext cx="4937760" cy="7315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100" b="0" i="0" u="none" strike="noStrike" cap="none">
                <a:solidFill>
                  <a:srgbClr val="474B4C"/>
                </a:solidFill>
                <a:latin typeface="Arial"/>
                <a:ea typeface="Arial"/>
                <a:cs typeface="Arial"/>
                <a:sym typeface="Arial"/>
              </a:rPr>
              <a:t>Confirm your flights and accommodation on your travel itinerary</a:t>
            </a:r>
            <a:endParaRPr/>
          </a:p>
        </p:txBody>
      </p:sp>
      <p:sp>
        <p:nvSpPr>
          <p:cNvPr id="522" name="Google Shape;522;p27"/>
          <p:cNvSpPr/>
          <p:nvPr/>
        </p:nvSpPr>
        <p:spPr>
          <a:xfrm>
            <a:off x="658368" y="4059935"/>
            <a:ext cx="146304" cy="146304"/>
          </a:xfrm>
          <a:prstGeom prst="rect">
            <a:avLst/>
          </a:prstGeom>
          <a:solidFill>
            <a:srgbClr val="FFFFFF"/>
          </a:solidFill>
          <a:ln w="15875" cap="flat" cmpd="sng">
            <a:solidFill>
              <a:srgbClr val="20B47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23" name="Google Shape;523;p27"/>
          <p:cNvSpPr txBox="1"/>
          <p:nvPr/>
        </p:nvSpPr>
        <p:spPr>
          <a:xfrm>
            <a:off x="932688" y="4005072"/>
            <a:ext cx="4937760" cy="7315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100" b="0" i="0" u="none" strike="noStrike" cap="none">
                <a:solidFill>
                  <a:srgbClr val="474B4C"/>
                </a:solidFill>
                <a:latin typeface="Arial"/>
                <a:ea typeface="Arial"/>
                <a:cs typeface="Arial"/>
                <a:sym typeface="Arial"/>
              </a:rPr>
              <a:t>Pre-book any priority meetings through the app</a:t>
            </a:r>
            <a:endParaRPr/>
          </a:p>
        </p:txBody>
      </p:sp>
      <p:sp>
        <p:nvSpPr>
          <p:cNvPr id="524" name="Google Shape;524;p27"/>
          <p:cNvSpPr/>
          <p:nvPr/>
        </p:nvSpPr>
        <p:spPr>
          <a:xfrm>
            <a:off x="658368" y="4901183"/>
            <a:ext cx="146304" cy="146304"/>
          </a:xfrm>
          <a:prstGeom prst="rect">
            <a:avLst/>
          </a:prstGeom>
          <a:solidFill>
            <a:srgbClr val="FFFFFF"/>
          </a:solidFill>
          <a:ln w="15875" cap="flat" cmpd="sng">
            <a:solidFill>
              <a:srgbClr val="20B47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25" name="Google Shape;525;p27"/>
          <p:cNvSpPr txBox="1"/>
          <p:nvPr/>
        </p:nvSpPr>
        <p:spPr>
          <a:xfrm>
            <a:off x="932688" y="4846320"/>
            <a:ext cx="4937760" cy="7315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100" b="0" i="0" u="none" strike="noStrike" cap="none">
                <a:solidFill>
                  <a:srgbClr val="474B4C"/>
                </a:solidFill>
                <a:latin typeface="Arial"/>
                <a:ea typeface="Arial"/>
                <a:cs typeface="Arial"/>
                <a:sym typeface="Arial"/>
              </a:rPr>
              <a:t>Pack: PE polo, business cards, laptop and charger, comfortable shoes, sun protection</a:t>
            </a:r>
            <a:endParaRPr/>
          </a:p>
        </p:txBody>
      </p:sp>
      <p:sp>
        <p:nvSpPr>
          <p:cNvPr id="526" name="Google Shape;526;p27"/>
          <p:cNvSpPr/>
          <p:nvPr/>
        </p:nvSpPr>
        <p:spPr>
          <a:xfrm>
            <a:off x="6245352" y="1664208"/>
            <a:ext cx="5486400" cy="4114800"/>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27" name="Google Shape;527;p27"/>
          <p:cNvSpPr txBox="1"/>
          <p:nvPr/>
        </p:nvSpPr>
        <p:spPr>
          <a:xfrm>
            <a:off x="6446520" y="1792224"/>
            <a:ext cx="5120640"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250" b="1" i="0" u="none" strike="noStrike" cap="none">
                <a:solidFill>
                  <a:srgbClr val="20B47A"/>
                </a:solidFill>
                <a:latin typeface="Arial"/>
                <a:ea typeface="Arial"/>
                <a:cs typeface="Arial"/>
                <a:sym typeface="Arial"/>
              </a:rPr>
              <a:t>GOOD TO KNOW</a:t>
            </a:r>
            <a:endParaRPr/>
          </a:p>
        </p:txBody>
      </p:sp>
      <p:sp>
        <p:nvSpPr>
          <p:cNvPr id="528" name="Google Shape;528;p27"/>
          <p:cNvSpPr txBox="1"/>
          <p:nvPr/>
        </p:nvSpPr>
        <p:spPr>
          <a:xfrm>
            <a:off x="6446520" y="2267712"/>
            <a:ext cx="512064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100" b="1" i="0" u="none" strike="noStrike" cap="none">
                <a:solidFill>
                  <a:srgbClr val="FFFFFF"/>
                </a:solidFill>
                <a:latin typeface="Arial"/>
                <a:ea typeface="Arial"/>
                <a:cs typeface="Arial"/>
                <a:sym typeface="Arial"/>
              </a:rPr>
              <a:t>Wifi</a:t>
            </a:r>
            <a:endParaRPr/>
          </a:p>
        </p:txBody>
      </p:sp>
      <p:sp>
        <p:nvSpPr>
          <p:cNvPr id="529" name="Google Shape;529;p27"/>
          <p:cNvSpPr txBox="1"/>
          <p:nvPr/>
        </p:nvSpPr>
        <p:spPr>
          <a:xfrm>
            <a:off x="6446520" y="2523744"/>
            <a:ext cx="5120640" cy="40233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000" b="0" i="0" u="none" strike="noStrike" cap="none">
                <a:solidFill>
                  <a:srgbClr val="E4E4E3"/>
                </a:solidFill>
                <a:latin typeface="Arial"/>
                <a:ea typeface="Arial"/>
                <a:cs typeface="Arial"/>
                <a:sym typeface="Arial"/>
              </a:rPr>
              <a:t>Complimentary wireless internet on site</a:t>
            </a:r>
            <a:endParaRPr/>
          </a:p>
        </p:txBody>
      </p:sp>
      <p:sp>
        <p:nvSpPr>
          <p:cNvPr id="530" name="Google Shape;530;p27"/>
          <p:cNvSpPr/>
          <p:nvPr/>
        </p:nvSpPr>
        <p:spPr>
          <a:xfrm>
            <a:off x="6446520" y="2926080"/>
            <a:ext cx="5074920" cy="10972"/>
          </a:xfrm>
          <a:prstGeom prst="rect">
            <a:avLst/>
          </a:prstGeom>
          <a:solidFill>
            <a:srgbClr val="335577"/>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31" name="Google Shape;531;p27"/>
          <p:cNvSpPr txBox="1"/>
          <p:nvPr/>
        </p:nvSpPr>
        <p:spPr>
          <a:xfrm>
            <a:off x="6446520" y="2980944"/>
            <a:ext cx="512064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100" b="1" i="0" u="none" strike="noStrike" cap="none">
                <a:solidFill>
                  <a:srgbClr val="FFFFFF"/>
                </a:solidFill>
                <a:latin typeface="Arial"/>
                <a:ea typeface="Arial"/>
                <a:cs typeface="Arial"/>
                <a:sym typeface="Arial"/>
              </a:rPr>
              <a:t>Parking</a:t>
            </a:r>
            <a:endParaRPr/>
          </a:p>
        </p:txBody>
      </p:sp>
      <p:sp>
        <p:nvSpPr>
          <p:cNvPr id="532" name="Google Shape;532;p27"/>
          <p:cNvSpPr txBox="1"/>
          <p:nvPr/>
        </p:nvSpPr>
        <p:spPr>
          <a:xfrm>
            <a:off x="6446520" y="3236976"/>
            <a:ext cx="5120640" cy="40233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000" b="0" i="0" u="none" strike="noStrike" cap="none">
                <a:solidFill>
                  <a:srgbClr val="E4E4E3"/>
                </a:solidFill>
                <a:latin typeface="Arial"/>
                <a:ea typeface="Arial"/>
                <a:cs typeface="Arial"/>
                <a:sym typeface="Arial"/>
              </a:rPr>
              <a:t>Adjacent to the Amphitheatre via Dampier Highway — not on the lawns</a:t>
            </a:r>
            <a:endParaRPr/>
          </a:p>
        </p:txBody>
      </p:sp>
      <p:sp>
        <p:nvSpPr>
          <p:cNvPr id="533" name="Google Shape;533;p27"/>
          <p:cNvSpPr/>
          <p:nvPr/>
        </p:nvSpPr>
        <p:spPr>
          <a:xfrm>
            <a:off x="6446520" y="3639311"/>
            <a:ext cx="5074920" cy="10972"/>
          </a:xfrm>
          <a:prstGeom prst="rect">
            <a:avLst/>
          </a:prstGeom>
          <a:solidFill>
            <a:srgbClr val="335577"/>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34" name="Google Shape;534;p27"/>
          <p:cNvSpPr txBox="1"/>
          <p:nvPr/>
        </p:nvSpPr>
        <p:spPr>
          <a:xfrm>
            <a:off x="6446520" y="3694176"/>
            <a:ext cx="512064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100" b="1" i="0" u="none" strike="noStrike" cap="none">
                <a:solidFill>
                  <a:srgbClr val="FFFFFF"/>
                </a:solidFill>
                <a:latin typeface="Arial"/>
                <a:ea typeface="Arial"/>
                <a:cs typeface="Arial"/>
                <a:sym typeface="Arial"/>
              </a:rPr>
              <a:t>Catering</a:t>
            </a:r>
            <a:endParaRPr/>
          </a:p>
        </p:txBody>
      </p:sp>
      <p:sp>
        <p:nvSpPr>
          <p:cNvPr id="535" name="Google Shape;535;p27"/>
          <p:cNvSpPr txBox="1"/>
          <p:nvPr/>
        </p:nvSpPr>
        <p:spPr>
          <a:xfrm>
            <a:off x="6446520" y="3950208"/>
            <a:ext cx="5120640" cy="40233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000" b="0" i="0" u="none" strike="noStrike" cap="none">
                <a:solidFill>
                  <a:srgbClr val="E4E4E3"/>
                </a:solidFill>
                <a:latin typeface="Arial"/>
                <a:ea typeface="Arial"/>
                <a:cs typeface="Arial"/>
                <a:sym typeface="Arial"/>
              </a:rPr>
              <a:t>Provided through the program; networking drinks Wednesday evening</a:t>
            </a:r>
            <a:endParaRPr/>
          </a:p>
        </p:txBody>
      </p:sp>
      <p:sp>
        <p:nvSpPr>
          <p:cNvPr id="536" name="Google Shape;536;p27"/>
          <p:cNvSpPr/>
          <p:nvPr/>
        </p:nvSpPr>
        <p:spPr>
          <a:xfrm>
            <a:off x="6446520" y="4352544"/>
            <a:ext cx="5074920" cy="10972"/>
          </a:xfrm>
          <a:prstGeom prst="rect">
            <a:avLst/>
          </a:prstGeom>
          <a:solidFill>
            <a:srgbClr val="335577"/>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37" name="Google Shape;537;p27"/>
          <p:cNvSpPr txBox="1"/>
          <p:nvPr/>
        </p:nvSpPr>
        <p:spPr>
          <a:xfrm>
            <a:off x="6446520" y="4407408"/>
            <a:ext cx="512064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100" b="1" i="0" u="none" strike="noStrike" cap="none">
                <a:solidFill>
                  <a:srgbClr val="FFFFFF"/>
                </a:solidFill>
                <a:latin typeface="Arial"/>
                <a:ea typeface="Arial"/>
                <a:cs typeface="Arial"/>
                <a:sym typeface="Arial"/>
              </a:rPr>
              <a:t>On the day</a:t>
            </a:r>
            <a:endParaRPr/>
          </a:p>
        </p:txBody>
      </p:sp>
      <p:sp>
        <p:nvSpPr>
          <p:cNvPr id="538" name="Google Shape;538;p27"/>
          <p:cNvSpPr txBox="1"/>
          <p:nvPr/>
        </p:nvSpPr>
        <p:spPr>
          <a:xfrm>
            <a:off x="6446520" y="4663440"/>
            <a:ext cx="5120640" cy="40233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000" b="0" i="0" u="none" strike="noStrike" cap="none">
                <a:solidFill>
                  <a:srgbClr val="E4E4E3"/>
                </a:solidFill>
                <a:latin typeface="Arial"/>
                <a:ea typeface="Arial"/>
                <a:cs typeface="Arial"/>
                <a:sym typeface="Arial"/>
              </a:rPr>
              <a:t>Anthony Martin (PE) 0410 349 137</a:t>
            </a:r>
            <a:endParaRPr/>
          </a:p>
        </p:txBody>
      </p:sp>
      <p:sp>
        <p:nvSpPr>
          <p:cNvPr id="539" name="Google Shape;539;p27"/>
          <p:cNvSpPr/>
          <p:nvPr/>
        </p:nvSpPr>
        <p:spPr>
          <a:xfrm>
            <a:off x="6446520" y="5065776"/>
            <a:ext cx="5074920" cy="10972"/>
          </a:xfrm>
          <a:prstGeom prst="rect">
            <a:avLst/>
          </a:prstGeom>
          <a:solidFill>
            <a:srgbClr val="335577"/>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40" name="Google Shape;540;p27"/>
          <p:cNvSpPr txBox="1"/>
          <p:nvPr/>
        </p:nvSpPr>
        <p:spPr>
          <a:xfrm>
            <a:off x="6446520" y="5120640"/>
            <a:ext cx="512064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100" b="1" i="0" u="none" strike="noStrike" cap="none">
                <a:solidFill>
                  <a:srgbClr val="FFFFFF"/>
                </a:solidFill>
                <a:latin typeface="Arial"/>
                <a:ea typeface="Arial"/>
                <a:cs typeface="Arial"/>
                <a:sym typeface="Arial"/>
              </a:rPr>
              <a:t>Organiser</a:t>
            </a:r>
            <a:endParaRPr/>
          </a:p>
        </p:txBody>
      </p:sp>
      <p:sp>
        <p:nvSpPr>
          <p:cNvPr id="541" name="Google Shape;541;p27"/>
          <p:cNvSpPr txBox="1"/>
          <p:nvPr/>
        </p:nvSpPr>
        <p:spPr>
          <a:xfrm>
            <a:off x="6446520" y="5376672"/>
            <a:ext cx="5120640" cy="40233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000" b="0" i="0" u="none" strike="noStrike" cap="none">
                <a:solidFill>
                  <a:srgbClr val="E4E4E3"/>
                </a:solidFill>
                <a:latin typeface="Arial"/>
                <a:ea typeface="Arial"/>
                <a:cs typeface="Arial"/>
                <a:sym typeface="Arial"/>
              </a:rPr>
              <a:t>Informa · operations@informa.com.au · 02 9080 4339</a:t>
            </a:r>
            <a:endParaRPr/>
          </a:p>
        </p:txBody>
      </p:sp>
      <p:sp>
        <p:nvSpPr>
          <p:cNvPr id="542" name="Google Shape;542;p27"/>
          <p:cNvSpPr/>
          <p:nvPr/>
        </p:nvSpPr>
        <p:spPr>
          <a:xfrm>
            <a:off x="6446520" y="5779008"/>
            <a:ext cx="5074920" cy="10972"/>
          </a:xfrm>
          <a:prstGeom prst="rect">
            <a:avLst/>
          </a:prstGeom>
          <a:solidFill>
            <a:srgbClr val="335577"/>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546"/>
        <p:cNvGrpSpPr/>
        <p:nvPr/>
      </p:nvGrpSpPr>
      <p:grpSpPr>
        <a:xfrm>
          <a:off x="0" y="0"/>
          <a:ext cx="0" cy="0"/>
          <a:chOff x="0" y="0"/>
          <a:chExt cx="0" cy="0"/>
        </a:xfrm>
      </p:grpSpPr>
      <p:sp>
        <p:nvSpPr>
          <p:cNvPr id="547" name="Google Shape;547;p28"/>
          <p:cNvSpPr txBox="1">
            <a:spLocks noGrp="1"/>
          </p:cNvSpPr>
          <p:nvPr>
            <p:ph type="title"/>
          </p:nvPr>
        </p:nvSpPr>
        <p:spPr>
          <a:xfrm>
            <a:off x="1322077" y="1689473"/>
            <a:ext cx="8801531" cy="68665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20B47A"/>
              </a:buClr>
              <a:buSzPts val="1800"/>
              <a:buFont typeface="Arial"/>
              <a:buNone/>
            </a:pPr>
            <a:r>
              <a:rPr lang="en-US" sz="1800" b="1">
                <a:solidFill>
                  <a:srgbClr val="20B47A"/>
                </a:solidFill>
                <a:latin typeface="Arial"/>
                <a:ea typeface="Arial"/>
                <a:cs typeface="Arial"/>
                <a:sym typeface="Arial"/>
              </a:rPr>
              <a:t>Appendix</a:t>
            </a:r>
            <a:endParaRPr/>
          </a:p>
          <a:p>
            <a:pPr marL="0" lvl="0" indent="0" algn="l" rtl="0">
              <a:lnSpc>
                <a:spcPct val="100000"/>
              </a:lnSpc>
              <a:spcBef>
                <a:spcPts val="0"/>
              </a:spcBef>
              <a:spcAft>
                <a:spcPts val="0"/>
              </a:spcAft>
              <a:buClr>
                <a:srgbClr val="FFFFFF"/>
              </a:buClr>
              <a:buSzPts val="3600"/>
              <a:buFont typeface="Arial"/>
              <a:buNone/>
            </a:pPr>
            <a:r>
              <a:rPr lang="en-US" sz="3600" b="1">
                <a:solidFill>
                  <a:srgbClr val="FFFFFF"/>
                </a:solidFill>
                <a:latin typeface="Arial"/>
                <a:ea typeface="Arial"/>
                <a:cs typeface="Arial"/>
                <a:sym typeface="Arial"/>
              </a:rPr>
              <a:t>Logistics</a:t>
            </a:r>
            <a:endParaRPr/>
          </a:p>
        </p:txBody>
      </p:sp>
      <p:sp>
        <p:nvSpPr>
          <p:cNvPr id="548" name="Google Shape;548;p28"/>
          <p:cNvSpPr txBox="1">
            <a:spLocks noGrp="1"/>
          </p:cNvSpPr>
          <p:nvPr>
            <p:ph type="body" idx="1"/>
          </p:nvPr>
        </p:nvSpPr>
        <p:spPr>
          <a:xfrm>
            <a:off x="1322077" y="3061929"/>
            <a:ext cx="8801531" cy="525334"/>
          </a:xfrm>
          <a:prstGeom prst="rect">
            <a:avLst/>
          </a:prstGeom>
          <a:noFill/>
          <a:ln>
            <a:noFill/>
          </a:ln>
        </p:spPr>
        <p:txBody>
          <a:bodyPr spcFirstLastPara="1" wrap="square" lIns="91425" tIns="45700" rIns="91425" bIns="45700" anchor="t" anchorCtr="0">
            <a:noAutofit/>
          </a:bodyPr>
          <a:lstStyle/>
          <a:p>
            <a:pPr marL="0" lvl="0" indent="0" algn="l" rtl="0">
              <a:lnSpc>
                <a:spcPct val="120000"/>
              </a:lnSpc>
              <a:spcBef>
                <a:spcPts val="0"/>
              </a:spcBef>
              <a:spcAft>
                <a:spcPts val="0"/>
              </a:spcAft>
              <a:buSzPts val="1400"/>
              <a:buNone/>
            </a:pPr>
            <a:r>
              <a:rPr lang="en-US" sz="1400">
                <a:solidFill>
                  <a:srgbClr val="E4E4E3"/>
                </a:solidFill>
                <a:latin typeface="Arial"/>
                <a:ea typeface="Arial"/>
                <a:cs typeface="Arial"/>
                <a:sym typeface="Arial"/>
              </a:rPr>
              <a:t>Bump-in, stand, freight and compliance — for the events lead, not the main audience.</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552"/>
        <p:cNvGrpSpPr/>
        <p:nvPr/>
      </p:nvGrpSpPr>
      <p:grpSpPr>
        <a:xfrm>
          <a:off x="0" y="0"/>
          <a:ext cx="0" cy="0"/>
          <a:chOff x="0" y="0"/>
          <a:chExt cx="0" cy="0"/>
        </a:xfrm>
      </p:grpSpPr>
      <p:sp>
        <p:nvSpPr>
          <p:cNvPr id="553" name="Google Shape;553;p29"/>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rgbClr val="474B4C"/>
              </a:buClr>
              <a:buSzPts val="2700"/>
              <a:buFont typeface="Arial"/>
              <a:buNone/>
            </a:pPr>
            <a:r>
              <a:rPr lang="en-US" sz="2700" b="1">
                <a:solidFill>
                  <a:srgbClr val="474B4C"/>
                </a:solidFill>
                <a:latin typeface="Arial"/>
                <a:ea typeface="Arial"/>
                <a:cs typeface="Arial"/>
                <a:sym typeface="Arial"/>
              </a:rPr>
              <a:t>Bump-in, key dates and our stand</a:t>
            </a:r>
            <a:endParaRPr/>
          </a:p>
        </p:txBody>
      </p:sp>
      <p:sp>
        <p:nvSpPr>
          <p:cNvPr id="554" name="Google Shape;554;p29"/>
          <p:cNvSpPr txBox="1">
            <a:spLocks noGrp="1"/>
          </p:cNvSpPr>
          <p:nvPr>
            <p:ph type="body" idx="2"/>
          </p:nvPr>
        </p:nvSpPr>
        <p:spPr>
          <a:xfrm>
            <a:off x="462005" y="1119652"/>
            <a:ext cx="9649675" cy="400346"/>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SzPts val="1300"/>
              <a:buNone/>
            </a:pPr>
            <a:r>
              <a:rPr lang="en-US" sz="1300" b="1">
                <a:solidFill>
                  <a:srgbClr val="4982C0"/>
                </a:solidFill>
                <a:latin typeface="Arial"/>
                <a:ea typeface="Arial"/>
                <a:cs typeface="Arial"/>
                <a:sym typeface="Arial"/>
              </a:rPr>
              <a:t>FOR THE EVENTS LEAD — RED EARTH ARTS PRECINCT</a:t>
            </a:r>
            <a:endParaRPr/>
          </a:p>
        </p:txBody>
      </p:sp>
      <p:sp>
        <p:nvSpPr>
          <p:cNvPr id="555" name="Google Shape;555;p29"/>
          <p:cNvSpPr txBox="1"/>
          <p:nvPr/>
        </p:nvSpPr>
        <p:spPr>
          <a:xfrm>
            <a:off x="448056" y="1664208"/>
            <a:ext cx="548640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a:solidFill>
                  <a:srgbClr val="003764"/>
                </a:solidFill>
                <a:latin typeface="Arial"/>
                <a:ea typeface="Arial"/>
                <a:cs typeface="Arial"/>
                <a:sym typeface="Arial"/>
              </a:rPr>
              <a:t>Bump-in timeline</a:t>
            </a:r>
            <a:endParaRPr sz="1400" b="0" i="0" u="none" strike="noStrike" cap="none">
              <a:solidFill>
                <a:srgbClr val="000000"/>
              </a:solidFill>
              <a:latin typeface="Arial"/>
              <a:ea typeface="Arial"/>
              <a:cs typeface="Arial"/>
              <a:sym typeface="Arial"/>
            </a:endParaRPr>
          </a:p>
        </p:txBody>
      </p:sp>
      <p:sp>
        <p:nvSpPr>
          <p:cNvPr id="556" name="Google Shape;556;p29"/>
          <p:cNvSpPr/>
          <p:nvPr/>
        </p:nvSpPr>
        <p:spPr>
          <a:xfrm>
            <a:off x="448056" y="2084832"/>
            <a:ext cx="5532120" cy="1078992"/>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57" name="Google Shape;557;p29"/>
          <p:cNvSpPr/>
          <p:nvPr/>
        </p:nvSpPr>
        <p:spPr>
          <a:xfrm>
            <a:off x="448056" y="2084832"/>
            <a:ext cx="73152" cy="1078992"/>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58" name="Google Shape;558;p29"/>
          <p:cNvSpPr txBox="1"/>
          <p:nvPr/>
        </p:nvSpPr>
        <p:spPr>
          <a:xfrm>
            <a:off x="658368" y="2203704"/>
            <a:ext cx="512064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4982C0"/>
                </a:solidFill>
                <a:latin typeface="Arial"/>
                <a:ea typeface="Arial"/>
                <a:cs typeface="Arial"/>
                <a:sym typeface="Arial"/>
              </a:rPr>
              <a:t>Mon 22 Jun</a:t>
            </a:r>
            <a:endParaRPr sz="1400" b="0" i="0" u="none" strike="noStrike" cap="none">
              <a:solidFill>
                <a:srgbClr val="000000"/>
              </a:solidFill>
              <a:latin typeface="Arial"/>
              <a:ea typeface="Arial"/>
              <a:cs typeface="Arial"/>
              <a:sym typeface="Arial"/>
            </a:endParaRPr>
          </a:p>
        </p:txBody>
      </p:sp>
      <p:sp>
        <p:nvSpPr>
          <p:cNvPr id="559" name="Google Shape;559;p29"/>
          <p:cNvSpPr txBox="1"/>
          <p:nvPr/>
        </p:nvSpPr>
        <p:spPr>
          <a:xfrm>
            <a:off x="658368" y="2505456"/>
            <a:ext cx="5212080" cy="603504"/>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Earliest freight delivery accepted at the venue. Nothing arrives before this date.</a:t>
            </a:r>
            <a:endParaRPr sz="1400" b="0" i="0" u="none" strike="noStrike" cap="none">
              <a:solidFill>
                <a:srgbClr val="000000"/>
              </a:solidFill>
              <a:latin typeface="Arial"/>
              <a:ea typeface="Arial"/>
              <a:cs typeface="Arial"/>
              <a:sym typeface="Arial"/>
            </a:endParaRPr>
          </a:p>
        </p:txBody>
      </p:sp>
      <p:sp>
        <p:nvSpPr>
          <p:cNvPr id="560" name="Google Shape;560;p29"/>
          <p:cNvSpPr/>
          <p:nvPr/>
        </p:nvSpPr>
        <p:spPr>
          <a:xfrm>
            <a:off x="448056" y="3273552"/>
            <a:ext cx="5532120" cy="1078992"/>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61" name="Google Shape;561;p29"/>
          <p:cNvSpPr/>
          <p:nvPr/>
        </p:nvSpPr>
        <p:spPr>
          <a:xfrm>
            <a:off x="448056" y="3273552"/>
            <a:ext cx="73152" cy="1078992"/>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62" name="Google Shape;562;p29"/>
          <p:cNvSpPr txBox="1"/>
          <p:nvPr/>
        </p:nvSpPr>
        <p:spPr>
          <a:xfrm>
            <a:off x="658368" y="3392424"/>
            <a:ext cx="512064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003764"/>
                </a:solidFill>
                <a:latin typeface="Arial"/>
                <a:ea typeface="Arial"/>
                <a:cs typeface="Arial"/>
                <a:sym typeface="Arial"/>
              </a:rPr>
              <a:t>Tue 23 Jun</a:t>
            </a:r>
            <a:endParaRPr sz="1400" b="0" i="0" u="none" strike="noStrike" cap="none">
              <a:solidFill>
                <a:srgbClr val="000000"/>
              </a:solidFill>
              <a:latin typeface="Arial"/>
              <a:ea typeface="Arial"/>
              <a:cs typeface="Arial"/>
              <a:sym typeface="Arial"/>
            </a:endParaRPr>
          </a:p>
        </p:txBody>
      </p:sp>
      <p:sp>
        <p:nvSpPr>
          <p:cNvPr id="563" name="Google Shape;563;p29"/>
          <p:cNvSpPr txBox="1"/>
          <p:nvPr/>
        </p:nvSpPr>
        <p:spPr>
          <a:xfrm>
            <a:off x="658368" y="3694176"/>
            <a:ext cx="5212080" cy="603504"/>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Stand bump-in 12:00pm–5:00pm. Exhibitor pre-registration 1:00pm–5:00pm.</a:t>
            </a:r>
            <a:endParaRPr sz="1400" b="0" i="0" u="none" strike="noStrike" cap="none">
              <a:solidFill>
                <a:srgbClr val="000000"/>
              </a:solidFill>
              <a:latin typeface="Arial"/>
              <a:ea typeface="Arial"/>
              <a:cs typeface="Arial"/>
              <a:sym typeface="Arial"/>
            </a:endParaRPr>
          </a:p>
        </p:txBody>
      </p:sp>
      <p:sp>
        <p:nvSpPr>
          <p:cNvPr id="564" name="Google Shape;564;p29"/>
          <p:cNvSpPr/>
          <p:nvPr/>
        </p:nvSpPr>
        <p:spPr>
          <a:xfrm>
            <a:off x="448056" y="4462272"/>
            <a:ext cx="5532120" cy="1078992"/>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65" name="Google Shape;565;p29"/>
          <p:cNvSpPr/>
          <p:nvPr/>
        </p:nvSpPr>
        <p:spPr>
          <a:xfrm>
            <a:off x="448056" y="4462272"/>
            <a:ext cx="73152" cy="1078992"/>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66" name="Google Shape;566;p29"/>
          <p:cNvSpPr txBox="1"/>
          <p:nvPr/>
        </p:nvSpPr>
        <p:spPr>
          <a:xfrm>
            <a:off x="658368" y="4581144"/>
            <a:ext cx="512064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20B47A"/>
                </a:solidFill>
                <a:latin typeface="Arial"/>
                <a:ea typeface="Arial"/>
                <a:cs typeface="Arial"/>
                <a:sym typeface="Arial"/>
              </a:rPr>
              <a:t>Wed 24 Jun</a:t>
            </a:r>
            <a:endParaRPr sz="1400" b="0" i="0" u="none" strike="noStrike" cap="none">
              <a:solidFill>
                <a:srgbClr val="000000"/>
              </a:solidFill>
              <a:latin typeface="Arial"/>
              <a:ea typeface="Arial"/>
              <a:cs typeface="Arial"/>
              <a:sym typeface="Arial"/>
            </a:endParaRPr>
          </a:p>
        </p:txBody>
      </p:sp>
      <p:sp>
        <p:nvSpPr>
          <p:cNvPr id="567" name="Google Shape;567;p29"/>
          <p:cNvSpPr txBox="1"/>
          <p:nvPr/>
        </p:nvSpPr>
        <p:spPr>
          <a:xfrm>
            <a:off x="658368" y="4882896"/>
            <a:ext cx="5212080" cy="603504"/>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Final dressing 6:30am–7:30am. Doors 7:45am. Conference opens 8:40am.</a:t>
            </a:r>
            <a:endParaRPr sz="1400" b="0" i="0" u="none" strike="noStrike" cap="none">
              <a:solidFill>
                <a:srgbClr val="000000"/>
              </a:solidFill>
              <a:latin typeface="Arial"/>
              <a:ea typeface="Arial"/>
              <a:cs typeface="Arial"/>
              <a:sym typeface="Arial"/>
            </a:endParaRPr>
          </a:p>
        </p:txBody>
      </p:sp>
      <p:sp>
        <p:nvSpPr>
          <p:cNvPr id="568" name="Google Shape;568;p29"/>
          <p:cNvSpPr txBox="1"/>
          <p:nvPr/>
        </p:nvSpPr>
        <p:spPr>
          <a:xfrm>
            <a:off x="6245352" y="1664208"/>
            <a:ext cx="548640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a:solidFill>
                  <a:srgbClr val="003764"/>
                </a:solidFill>
                <a:latin typeface="Arial"/>
                <a:ea typeface="Arial"/>
                <a:cs typeface="Arial"/>
                <a:sym typeface="Arial"/>
              </a:rPr>
              <a:t>Our stand — 3m x 2m tabletop</a:t>
            </a:r>
            <a:endParaRPr sz="1400" b="0" i="0" u="none" strike="noStrike" cap="none">
              <a:solidFill>
                <a:srgbClr val="000000"/>
              </a:solidFill>
              <a:latin typeface="Arial"/>
              <a:ea typeface="Arial"/>
              <a:cs typeface="Arial"/>
              <a:sym typeface="Arial"/>
            </a:endParaRPr>
          </a:p>
        </p:txBody>
      </p:sp>
      <p:sp>
        <p:nvSpPr>
          <p:cNvPr id="569" name="Google Shape;569;p29"/>
          <p:cNvSpPr/>
          <p:nvPr/>
        </p:nvSpPr>
        <p:spPr>
          <a:xfrm>
            <a:off x="6245352" y="2084832"/>
            <a:ext cx="5486400" cy="3749039"/>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70" name="Google Shape;570;p29"/>
          <p:cNvSpPr/>
          <p:nvPr/>
        </p:nvSpPr>
        <p:spPr>
          <a:xfrm>
            <a:off x="6446520" y="2331720"/>
            <a:ext cx="64008" cy="64008"/>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71" name="Google Shape;571;p29"/>
          <p:cNvSpPr txBox="1"/>
          <p:nvPr/>
        </p:nvSpPr>
        <p:spPr>
          <a:xfrm>
            <a:off x="6611112" y="2249424"/>
            <a:ext cx="4983480" cy="603504"/>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Provided: 1 dressed trestle table, 2 chairs, 1 x 10A under-table outlet</a:t>
            </a:r>
            <a:endParaRPr sz="1400" b="0" i="0" u="none" strike="noStrike" cap="none">
              <a:solidFill>
                <a:srgbClr val="000000"/>
              </a:solidFill>
              <a:latin typeface="Arial"/>
              <a:ea typeface="Arial"/>
              <a:cs typeface="Arial"/>
              <a:sym typeface="Arial"/>
            </a:endParaRPr>
          </a:p>
        </p:txBody>
      </p:sp>
      <p:sp>
        <p:nvSpPr>
          <p:cNvPr id="572" name="Google Shape;572;p29"/>
          <p:cNvSpPr/>
          <p:nvPr/>
        </p:nvSpPr>
        <p:spPr>
          <a:xfrm>
            <a:off x="6446520" y="3026663"/>
            <a:ext cx="64008" cy="64008"/>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73" name="Google Shape;573;p29"/>
          <p:cNvSpPr txBox="1"/>
          <p:nvPr/>
        </p:nvSpPr>
        <p:spPr>
          <a:xfrm>
            <a:off x="6611112" y="2944368"/>
            <a:ext cx="4983480" cy="603504"/>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We bring: power boards, adapters and 5m extension cords</a:t>
            </a:r>
            <a:endParaRPr sz="1400" b="0" i="0" u="none" strike="noStrike" cap="none">
              <a:solidFill>
                <a:srgbClr val="000000"/>
              </a:solidFill>
              <a:latin typeface="Arial"/>
              <a:ea typeface="Arial"/>
              <a:cs typeface="Arial"/>
              <a:sym typeface="Arial"/>
            </a:endParaRPr>
          </a:p>
        </p:txBody>
      </p:sp>
      <p:sp>
        <p:nvSpPr>
          <p:cNvPr id="574" name="Google Shape;574;p29"/>
          <p:cNvSpPr/>
          <p:nvPr/>
        </p:nvSpPr>
        <p:spPr>
          <a:xfrm>
            <a:off x="6446520" y="3721607"/>
            <a:ext cx="64008" cy="64008"/>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75" name="Google Shape;575;p29"/>
          <p:cNvSpPr txBox="1"/>
          <p:nvPr/>
        </p:nvSpPr>
        <p:spPr>
          <a:xfrm>
            <a:off x="6611112" y="3639311"/>
            <a:ext cx="4983480" cy="603504"/>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We bring: our own setup and pack-down labour — no forklift on site</a:t>
            </a:r>
            <a:endParaRPr sz="1400" b="0" i="0" u="none" strike="noStrike" cap="none">
              <a:solidFill>
                <a:srgbClr val="000000"/>
              </a:solidFill>
              <a:latin typeface="Arial"/>
              <a:ea typeface="Arial"/>
              <a:cs typeface="Arial"/>
              <a:sym typeface="Arial"/>
            </a:endParaRPr>
          </a:p>
        </p:txBody>
      </p:sp>
      <p:sp>
        <p:nvSpPr>
          <p:cNvPr id="576" name="Google Shape;576;p29"/>
          <p:cNvSpPr/>
          <p:nvPr/>
        </p:nvSpPr>
        <p:spPr>
          <a:xfrm>
            <a:off x="6446520" y="4416551"/>
            <a:ext cx="64008" cy="64008"/>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77" name="Google Shape;577;p29"/>
          <p:cNvSpPr txBox="1"/>
          <p:nvPr/>
        </p:nvSpPr>
        <p:spPr>
          <a:xfrm>
            <a:off x="6611112" y="4334255"/>
            <a:ext cx="4983480" cy="603504"/>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All builds fit the 3m x 2m footprint and 2.4m height limit</a:t>
            </a:r>
            <a:endParaRPr sz="1400" b="0" i="0" u="none" strike="noStrike" cap="none">
              <a:solidFill>
                <a:srgbClr val="000000"/>
              </a:solidFill>
              <a:latin typeface="Arial"/>
              <a:ea typeface="Arial"/>
              <a:cs typeface="Arial"/>
              <a:sym typeface="Arial"/>
            </a:endParaRPr>
          </a:p>
        </p:txBody>
      </p:sp>
      <p:sp>
        <p:nvSpPr>
          <p:cNvPr id="578" name="Google Shape;578;p29"/>
          <p:cNvSpPr/>
          <p:nvPr/>
        </p:nvSpPr>
        <p:spPr>
          <a:xfrm>
            <a:off x="6446520" y="5111495"/>
            <a:ext cx="64008" cy="64008"/>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79" name="Google Shape;579;p29"/>
          <p:cNvSpPr txBox="1"/>
          <p:nvPr/>
        </p:nvSpPr>
        <p:spPr>
          <a:xfrm>
            <a:off x="6611112" y="5029199"/>
            <a:ext cx="4983480" cy="603504"/>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Banners: maximum two pull-ups; brochure to organiser by Mon 1 June</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583"/>
        <p:cNvGrpSpPr/>
        <p:nvPr/>
      </p:nvGrpSpPr>
      <p:grpSpPr>
        <a:xfrm>
          <a:off x="0" y="0"/>
          <a:ext cx="0" cy="0"/>
          <a:chOff x="0" y="0"/>
          <a:chExt cx="0" cy="0"/>
        </a:xfrm>
      </p:grpSpPr>
      <p:sp>
        <p:nvSpPr>
          <p:cNvPr id="584" name="Google Shape;584;p30"/>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rgbClr val="474B4C"/>
              </a:buClr>
              <a:buSzPts val="2700"/>
              <a:buFont typeface="Arial"/>
              <a:buNone/>
            </a:pPr>
            <a:r>
              <a:rPr lang="en-US" sz="2700" b="1">
                <a:solidFill>
                  <a:srgbClr val="474B4C"/>
                </a:solidFill>
                <a:latin typeface="Arial"/>
                <a:ea typeface="Arial"/>
                <a:cs typeface="Arial"/>
                <a:sym typeface="Arial"/>
              </a:rPr>
              <a:t>Compliance, freight and contacts</a:t>
            </a:r>
            <a:endParaRPr/>
          </a:p>
        </p:txBody>
      </p:sp>
      <p:sp>
        <p:nvSpPr>
          <p:cNvPr id="585" name="Google Shape;585;p30"/>
          <p:cNvSpPr txBox="1">
            <a:spLocks noGrp="1"/>
          </p:cNvSpPr>
          <p:nvPr>
            <p:ph type="body" idx="2"/>
          </p:nvPr>
        </p:nvSpPr>
        <p:spPr>
          <a:xfrm>
            <a:off x="462005" y="1119652"/>
            <a:ext cx="9649675" cy="400346"/>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SzPts val="1300"/>
              <a:buNone/>
            </a:pPr>
            <a:r>
              <a:rPr lang="en-US" sz="1300" b="1">
                <a:solidFill>
                  <a:srgbClr val="4982C0"/>
                </a:solidFill>
                <a:latin typeface="Arial"/>
                <a:ea typeface="Arial"/>
                <a:cs typeface="Arial"/>
                <a:sym typeface="Arial"/>
              </a:rPr>
              <a:t>FOR THE EVENTS LEAD — NON-NEGOTIABLES AND KEY NUMBERS</a:t>
            </a:r>
            <a:endParaRPr/>
          </a:p>
        </p:txBody>
      </p:sp>
      <p:sp>
        <p:nvSpPr>
          <p:cNvPr id="586" name="Google Shape;586;p30"/>
          <p:cNvSpPr/>
          <p:nvPr/>
        </p:nvSpPr>
        <p:spPr>
          <a:xfrm>
            <a:off x="448056" y="1664208"/>
            <a:ext cx="5532120" cy="2286000"/>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87" name="Google Shape;587;p30"/>
          <p:cNvSpPr/>
          <p:nvPr/>
        </p:nvSpPr>
        <p:spPr>
          <a:xfrm>
            <a:off x="448056" y="1664208"/>
            <a:ext cx="5532120" cy="457200"/>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88" name="Google Shape;588;p30"/>
          <p:cNvSpPr txBox="1"/>
          <p:nvPr/>
        </p:nvSpPr>
        <p:spPr>
          <a:xfrm>
            <a:off x="630936" y="1755648"/>
            <a:ext cx="5166359"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250"/>
              <a:buFont typeface="Arial"/>
              <a:buNone/>
            </a:pPr>
            <a:r>
              <a:rPr lang="en-US" sz="1250" b="1" i="0" u="none" strike="noStrike" cap="none">
                <a:solidFill>
                  <a:srgbClr val="FFFFFF"/>
                </a:solidFill>
                <a:latin typeface="Arial"/>
                <a:ea typeface="Arial"/>
                <a:cs typeface="Arial"/>
                <a:sym typeface="Arial"/>
              </a:rPr>
              <a:t>Compliance and safety</a:t>
            </a:r>
            <a:endParaRPr sz="1400" b="0" i="0" u="none" strike="noStrike" cap="none">
              <a:solidFill>
                <a:srgbClr val="000000"/>
              </a:solidFill>
              <a:latin typeface="Arial"/>
              <a:ea typeface="Arial"/>
              <a:cs typeface="Arial"/>
              <a:sym typeface="Arial"/>
            </a:endParaRPr>
          </a:p>
        </p:txBody>
      </p:sp>
      <p:sp>
        <p:nvSpPr>
          <p:cNvPr id="589" name="Google Shape;589;p30"/>
          <p:cNvSpPr/>
          <p:nvPr/>
        </p:nvSpPr>
        <p:spPr>
          <a:xfrm>
            <a:off x="649224" y="2340864"/>
            <a:ext cx="64008" cy="64008"/>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90" name="Google Shape;590;p30"/>
          <p:cNvSpPr txBox="1"/>
          <p:nvPr/>
        </p:nvSpPr>
        <p:spPr>
          <a:xfrm>
            <a:off x="813816" y="2267712"/>
            <a:ext cx="4983480" cy="54864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0" i="0" u="none" strike="noStrike" cap="none">
                <a:solidFill>
                  <a:srgbClr val="474B4C"/>
                </a:solidFill>
                <a:latin typeface="Arial"/>
                <a:ea typeface="Arial"/>
                <a:cs typeface="Arial"/>
                <a:sym typeface="Arial"/>
              </a:rPr>
              <a:t>Test and tag all electrical items before bump-in</a:t>
            </a:r>
            <a:endParaRPr sz="1400" b="0" i="0" u="none" strike="noStrike" cap="none">
              <a:solidFill>
                <a:srgbClr val="000000"/>
              </a:solidFill>
              <a:latin typeface="Arial"/>
              <a:ea typeface="Arial"/>
              <a:cs typeface="Arial"/>
              <a:sym typeface="Arial"/>
            </a:endParaRPr>
          </a:p>
        </p:txBody>
      </p:sp>
      <p:sp>
        <p:nvSpPr>
          <p:cNvPr id="591" name="Google Shape;591;p30"/>
          <p:cNvSpPr/>
          <p:nvPr/>
        </p:nvSpPr>
        <p:spPr>
          <a:xfrm>
            <a:off x="649224" y="2889504"/>
            <a:ext cx="64008" cy="64008"/>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92" name="Google Shape;592;p30"/>
          <p:cNvSpPr txBox="1"/>
          <p:nvPr/>
        </p:nvSpPr>
        <p:spPr>
          <a:xfrm>
            <a:off x="813816" y="2816352"/>
            <a:ext cx="4983480" cy="54864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0" i="0" u="none" strike="noStrike" cap="none">
                <a:solidFill>
                  <a:srgbClr val="474B4C"/>
                </a:solidFill>
                <a:latin typeface="Arial"/>
                <a:ea typeface="Arial"/>
                <a:cs typeface="Arial"/>
                <a:sym typeface="Arial"/>
              </a:rPr>
              <a:t>Hold $10M public liability cover; certificate to organiser</a:t>
            </a:r>
            <a:endParaRPr sz="1400" b="0" i="0" u="none" strike="noStrike" cap="none">
              <a:solidFill>
                <a:srgbClr val="000000"/>
              </a:solidFill>
              <a:latin typeface="Arial"/>
              <a:ea typeface="Arial"/>
              <a:cs typeface="Arial"/>
              <a:sym typeface="Arial"/>
            </a:endParaRPr>
          </a:p>
        </p:txBody>
      </p:sp>
      <p:sp>
        <p:nvSpPr>
          <p:cNvPr id="593" name="Google Shape;593;p30"/>
          <p:cNvSpPr/>
          <p:nvPr/>
        </p:nvSpPr>
        <p:spPr>
          <a:xfrm>
            <a:off x="649224" y="3438144"/>
            <a:ext cx="64008" cy="64008"/>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94" name="Google Shape;594;p30"/>
          <p:cNvSpPr txBox="1"/>
          <p:nvPr/>
        </p:nvSpPr>
        <p:spPr>
          <a:xfrm>
            <a:off x="813816" y="3364992"/>
            <a:ext cx="4983480" cy="54864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0" i="0" u="none" strike="noStrike" cap="none">
                <a:solidFill>
                  <a:srgbClr val="474B4C"/>
                </a:solidFill>
                <a:latin typeface="Arial"/>
                <a:ea typeface="Arial"/>
                <a:cs typeface="Arial"/>
                <a:sym typeface="Arial"/>
              </a:rPr>
              <a:t>Take laptops and monitors off-site each night</a:t>
            </a:r>
            <a:endParaRPr sz="1400" b="0" i="0" u="none" strike="noStrike" cap="none">
              <a:solidFill>
                <a:srgbClr val="000000"/>
              </a:solidFill>
              <a:latin typeface="Arial"/>
              <a:ea typeface="Arial"/>
              <a:cs typeface="Arial"/>
              <a:sym typeface="Arial"/>
            </a:endParaRPr>
          </a:p>
        </p:txBody>
      </p:sp>
      <p:sp>
        <p:nvSpPr>
          <p:cNvPr id="595" name="Google Shape;595;p30"/>
          <p:cNvSpPr/>
          <p:nvPr/>
        </p:nvSpPr>
        <p:spPr>
          <a:xfrm>
            <a:off x="6199632" y="1664208"/>
            <a:ext cx="5532120" cy="2286000"/>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96" name="Google Shape;596;p30"/>
          <p:cNvSpPr/>
          <p:nvPr/>
        </p:nvSpPr>
        <p:spPr>
          <a:xfrm>
            <a:off x="6199632" y="1664208"/>
            <a:ext cx="5532120" cy="457200"/>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97" name="Google Shape;597;p30"/>
          <p:cNvSpPr txBox="1"/>
          <p:nvPr/>
        </p:nvSpPr>
        <p:spPr>
          <a:xfrm>
            <a:off x="6382512" y="1755648"/>
            <a:ext cx="5166359"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250"/>
              <a:buFont typeface="Arial"/>
              <a:buNone/>
            </a:pPr>
            <a:r>
              <a:rPr lang="en-US" sz="1250" b="1" i="0" u="none" strike="noStrike" cap="none">
                <a:solidFill>
                  <a:srgbClr val="FFFFFF"/>
                </a:solidFill>
                <a:latin typeface="Arial"/>
                <a:ea typeface="Arial"/>
                <a:cs typeface="Arial"/>
                <a:sym typeface="Arial"/>
              </a:rPr>
              <a:t>Freight in and out</a:t>
            </a:r>
            <a:endParaRPr sz="1400" b="0" i="0" u="none" strike="noStrike" cap="none">
              <a:solidFill>
                <a:srgbClr val="000000"/>
              </a:solidFill>
              <a:latin typeface="Arial"/>
              <a:ea typeface="Arial"/>
              <a:cs typeface="Arial"/>
              <a:sym typeface="Arial"/>
            </a:endParaRPr>
          </a:p>
        </p:txBody>
      </p:sp>
      <p:sp>
        <p:nvSpPr>
          <p:cNvPr id="598" name="Google Shape;598;p30"/>
          <p:cNvSpPr/>
          <p:nvPr/>
        </p:nvSpPr>
        <p:spPr>
          <a:xfrm>
            <a:off x="6400800" y="2340864"/>
            <a:ext cx="64008" cy="64008"/>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99" name="Google Shape;599;p30"/>
          <p:cNvSpPr txBox="1"/>
          <p:nvPr/>
        </p:nvSpPr>
        <p:spPr>
          <a:xfrm>
            <a:off x="6565392" y="2267712"/>
            <a:ext cx="4983480" cy="54864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0" i="0" u="none" strike="noStrike" cap="none">
                <a:solidFill>
                  <a:srgbClr val="474B4C"/>
                </a:solidFill>
                <a:latin typeface="Arial"/>
                <a:ea typeface="Arial"/>
                <a:cs typeface="Arial"/>
                <a:sym typeface="Arial"/>
              </a:rPr>
              <a:t>Official Informa label on all cargo; not before Mon 22 June</a:t>
            </a:r>
            <a:endParaRPr sz="1400" b="0" i="0" u="none" strike="noStrike" cap="none">
              <a:solidFill>
                <a:srgbClr val="000000"/>
              </a:solidFill>
              <a:latin typeface="Arial"/>
              <a:ea typeface="Arial"/>
              <a:cs typeface="Arial"/>
              <a:sym typeface="Arial"/>
            </a:endParaRPr>
          </a:p>
        </p:txBody>
      </p:sp>
      <p:sp>
        <p:nvSpPr>
          <p:cNvPr id="600" name="Google Shape;600;p30"/>
          <p:cNvSpPr/>
          <p:nvPr/>
        </p:nvSpPr>
        <p:spPr>
          <a:xfrm>
            <a:off x="6400800" y="2889504"/>
            <a:ext cx="64008" cy="64008"/>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601" name="Google Shape;601;p30"/>
          <p:cNvSpPr txBox="1"/>
          <p:nvPr/>
        </p:nvSpPr>
        <p:spPr>
          <a:xfrm>
            <a:off x="6565392" y="2816352"/>
            <a:ext cx="4983480" cy="54864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0" i="0" u="none" strike="noStrike" cap="none">
                <a:solidFill>
                  <a:srgbClr val="474B4C"/>
                </a:solidFill>
                <a:latin typeface="Arial"/>
                <a:ea typeface="Arial"/>
                <a:cs typeface="Arial"/>
                <a:sym typeface="Arial"/>
              </a:rPr>
              <a:t>Email operations@informa.com.au on dispatch</a:t>
            </a:r>
            <a:endParaRPr sz="1400" b="0" i="0" u="none" strike="noStrike" cap="none">
              <a:solidFill>
                <a:srgbClr val="000000"/>
              </a:solidFill>
              <a:latin typeface="Arial"/>
              <a:ea typeface="Arial"/>
              <a:cs typeface="Arial"/>
              <a:sym typeface="Arial"/>
            </a:endParaRPr>
          </a:p>
        </p:txBody>
      </p:sp>
      <p:sp>
        <p:nvSpPr>
          <p:cNvPr id="602" name="Google Shape;602;p30"/>
          <p:cNvSpPr/>
          <p:nvPr/>
        </p:nvSpPr>
        <p:spPr>
          <a:xfrm>
            <a:off x="6400800" y="3438144"/>
            <a:ext cx="64008" cy="64008"/>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603" name="Google Shape;603;p30"/>
          <p:cNvSpPr txBox="1"/>
          <p:nvPr/>
        </p:nvSpPr>
        <p:spPr>
          <a:xfrm>
            <a:off x="6565392" y="3364992"/>
            <a:ext cx="4983480" cy="54864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0" i="0" u="none" strike="noStrike" cap="none">
                <a:solidFill>
                  <a:srgbClr val="474B4C"/>
                </a:solidFill>
                <a:latin typeface="Arial"/>
                <a:ea typeface="Arial"/>
                <a:cs typeface="Arial"/>
                <a:sym typeface="Arial"/>
              </a:rPr>
              <a:t>Pack out by 5:00pm Thu 25 June; pre-book the return courier</a:t>
            </a:r>
            <a:endParaRPr sz="1400" b="0" i="0" u="none" strike="noStrike" cap="none">
              <a:solidFill>
                <a:srgbClr val="000000"/>
              </a:solidFill>
              <a:latin typeface="Arial"/>
              <a:ea typeface="Arial"/>
              <a:cs typeface="Arial"/>
              <a:sym typeface="Arial"/>
            </a:endParaRPr>
          </a:p>
        </p:txBody>
      </p:sp>
      <p:sp>
        <p:nvSpPr>
          <p:cNvPr id="604" name="Google Shape;604;p30"/>
          <p:cNvSpPr/>
          <p:nvPr/>
        </p:nvSpPr>
        <p:spPr>
          <a:xfrm>
            <a:off x="448056" y="4133088"/>
            <a:ext cx="11283696" cy="1737360"/>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605" name="Google Shape;605;p30"/>
          <p:cNvSpPr txBox="1"/>
          <p:nvPr/>
        </p:nvSpPr>
        <p:spPr>
          <a:xfrm>
            <a:off x="658368" y="4261104"/>
            <a:ext cx="1078992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20B47A"/>
                </a:solidFill>
                <a:latin typeface="Arial"/>
                <a:ea typeface="Arial"/>
                <a:cs typeface="Arial"/>
                <a:sym typeface="Arial"/>
              </a:rPr>
              <a:t>KEY CONTACTS</a:t>
            </a:r>
            <a:endParaRPr sz="1400" b="0" i="0" u="none" strike="noStrike" cap="none">
              <a:solidFill>
                <a:srgbClr val="000000"/>
              </a:solidFill>
              <a:latin typeface="Arial"/>
              <a:ea typeface="Arial"/>
              <a:cs typeface="Arial"/>
              <a:sym typeface="Arial"/>
            </a:endParaRPr>
          </a:p>
        </p:txBody>
      </p:sp>
      <p:sp>
        <p:nvSpPr>
          <p:cNvPr id="606" name="Google Shape;606;p30"/>
          <p:cNvSpPr txBox="1"/>
          <p:nvPr/>
        </p:nvSpPr>
        <p:spPr>
          <a:xfrm>
            <a:off x="658368" y="4645152"/>
            <a:ext cx="521208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Venue coordinator</a:t>
            </a:r>
            <a:endParaRPr sz="1400" b="0" i="0" u="none" strike="noStrike" cap="none">
              <a:solidFill>
                <a:srgbClr val="000000"/>
              </a:solidFill>
              <a:latin typeface="Arial"/>
              <a:ea typeface="Arial"/>
              <a:cs typeface="Arial"/>
              <a:sym typeface="Arial"/>
            </a:endParaRPr>
          </a:p>
        </p:txBody>
      </p:sp>
      <p:sp>
        <p:nvSpPr>
          <p:cNvPr id="607" name="Google Shape;607;p30"/>
          <p:cNvSpPr txBox="1"/>
          <p:nvPr/>
        </p:nvSpPr>
        <p:spPr>
          <a:xfrm>
            <a:off x="658368" y="4901184"/>
            <a:ext cx="521208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0" i="0" u="none" strike="noStrike" cap="none">
                <a:solidFill>
                  <a:srgbClr val="E4E4E3"/>
                </a:solidFill>
                <a:latin typeface="Arial"/>
                <a:ea typeface="Arial"/>
                <a:cs typeface="Arial"/>
                <a:sym typeface="Arial"/>
              </a:rPr>
              <a:t>Carla Stafford, City of Karratha · (08) 9186 8064</a:t>
            </a:r>
            <a:endParaRPr sz="1400" b="0" i="0" u="none" strike="noStrike" cap="none">
              <a:solidFill>
                <a:srgbClr val="000000"/>
              </a:solidFill>
              <a:latin typeface="Arial"/>
              <a:ea typeface="Arial"/>
              <a:cs typeface="Arial"/>
              <a:sym typeface="Arial"/>
            </a:endParaRPr>
          </a:p>
        </p:txBody>
      </p:sp>
      <p:sp>
        <p:nvSpPr>
          <p:cNvPr id="608" name="Google Shape;608;p30"/>
          <p:cNvSpPr txBox="1"/>
          <p:nvPr/>
        </p:nvSpPr>
        <p:spPr>
          <a:xfrm>
            <a:off x="6144768" y="4645152"/>
            <a:ext cx="521208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Organiser operations</a:t>
            </a:r>
            <a:endParaRPr sz="1400" b="0" i="0" u="none" strike="noStrike" cap="none">
              <a:solidFill>
                <a:srgbClr val="000000"/>
              </a:solidFill>
              <a:latin typeface="Arial"/>
              <a:ea typeface="Arial"/>
              <a:cs typeface="Arial"/>
              <a:sym typeface="Arial"/>
            </a:endParaRPr>
          </a:p>
        </p:txBody>
      </p:sp>
      <p:sp>
        <p:nvSpPr>
          <p:cNvPr id="609" name="Google Shape;609;p30"/>
          <p:cNvSpPr txBox="1"/>
          <p:nvPr/>
        </p:nvSpPr>
        <p:spPr>
          <a:xfrm>
            <a:off x="6144768" y="4901184"/>
            <a:ext cx="521208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0" i="0" u="none" strike="noStrike" cap="none">
                <a:solidFill>
                  <a:srgbClr val="E4E4E3"/>
                </a:solidFill>
                <a:latin typeface="Arial"/>
                <a:ea typeface="Arial"/>
                <a:cs typeface="Arial"/>
                <a:sym typeface="Arial"/>
              </a:rPr>
              <a:t>Informa · operations@informa.com.au</a:t>
            </a:r>
            <a:endParaRPr sz="1400" b="0" i="0" u="none" strike="noStrike" cap="none">
              <a:solidFill>
                <a:srgbClr val="000000"/>
              </a:solidFill>
              <a:latin typeface="Arial"/>
              <a:ea typeface="Arial"/>
              <a:cs typeface="Arial"/>
              <a:sym typeface="Arial"/>
            </a:endParaRPr>
          </a:p>
        </p:txBody>
      </p:sp>
      <p:sp>
        <p:nvSpPr>
          <p:cNvPr id="610" name="Google Shape;610;p30"/>
          <p:cNvSpPr txBox="1"/>
          <p:nvPr/>
        </p:nvSpPr>
        <p:spPr>
          <a:xfrm>
            <a:off x="658368" y="5212080"/>
            <a:ext cx="521208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PE event lead</a:t>
            </a:r>
            <a:endParaRPr sz="1400" b="0" i="0" u="none" strike="noStrike" cap="none">
              <a:solidFill>
                <a:srgbClr val="000000"/>
              </a:solidFill>
              <a:latin typeface="Arial"/>
              <a:ea typeface="Arial"/>
              <a:cs typeface="Arial"/>
              <a:sym typeface="Arial"/>
            </a:endParaRPr>
          </a:p>
        </p:txBody>
      </p:sp>
      <p:sp>
        <p:nvSpPr>
          <p:cNvPr id="611" name="Google Shape;611;p30"/>
          <p:cNvSpPr txBox="1"/>
          <p:nvPr/>
        </p:nvSpPr>
        <p:spPr>
          <a:xfrm>
            <a:off x="658368" y="5468112"/>
            <a:ext cx="5212200" cy="1908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0" i="0" u="none" strike="noStrike" cap="none">
                <a:solidFill>
                  <a:srgbClr val="E4E4E3"/>
                </a:solidFill>
                <a:latin typeface="Arial"/>
                <a:ea typeface="Arial"/>
                <a:cs typeface="Arial"/>
                <a:sym typeface="Arial"/>
              </a:rPr>
              <a:t>Anthony Martin 0410349137</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ConnectMe Event App</a:t>
            </a:r>
          </a:p>
        </p:txBody>
      </p:sp>
      <p:sp>
        <p:nvSpPr>
          <p:cNvPr id="3" name="Text Placeholder 2"/>
          <p:cNvSpPr>
            <a:spLocks noGrp="1"/>
          </p:cNvSpPr>
          <p:nvPr>
            <p:ph type="body" idx="1"/>
          </p:nvPr>
        </p:nvSpPr>
        <p:spPr/>
        <p:txBody>
          <a:bodyPr/>
          <a:lstStyle/>
          <a:p>
            <a:r>
              <a:t>The official event networking app includes:</a:t>
            </a:r>
          </a:p>
          <a:p>
            <a:r>
              <a:t>• Agenda and speaker details</a:t>
            </a:r>
          </a:p>
          <a:p>
            <a:r>
              <a:t>• Attendee directory and networking</a:t>
            </a:r>
          </a:p>
          <a:p>
            <a:r>
              <a:t>• Messaging and meeting requests</a:t>
            </a:r>
          </a:p>
          <a:p>
            <a:r>
              <a:t>• Real-time event updates</a:t>
            </a:r>
          </a:p>
          <a:p>
            <a:r>
              <a:t/>
            </a:r>
          </a:p>
          <a:p>
            <a:r>
              <a:rPr b="1" sz="1800"/>
              <a:t>Download: https://www.informa.com.au/connectme-download/</a:t>
            </a:r>
          </a:p>
        </p:txBody>
      </p:sp>
      <p:sp>
        <p:nvSpPr>
          <p:cNvPr id="4" name="Text Placeholder 3"/>
          <p:cNvSpPr>
            <a:spLocks noGrp="1"/>
          </p:cNvSpPr>
          <p:nvPr>
            <p:ph type="body" idx="2"/>
          </p:nvPr>
        </p:nvSpPr>
        <p:spPr/>
        <p:txBody>
          <a:bodyPr/>
          <a:lstStyle/>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15"/>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rgbClr val="474B4C"/>
              </a:buClr>
              <a:buSzPts val="2700"/>
              <a:buFont typeface="Arial"/>
              <a:buNone/>
            </a:pPr>
            <a:r>
              <a:rPr lang="en-US" sz="2700" b="1">
                <a:solidFill>
                  <a:srgbClr val="474B4C"/>
                </a:solidFill>
                <a:latin typeface="Arial"/>
                <a:ea typeface="Arial"/>
                <a:cs typeface="Arial"/>
                <a:sym typeface="Arial"/>
              </a:rPr>
              <a:t>The case for attending</a:t>
            </a:r>
            <a:endParaRPr/>
          </a:p>
        </p:txBody>
      </p:sp>
      <p:sp>
        <p:nvSpPr>
          <p:cNvPr id="143" name="Google Shape;143;p15"/>
          <p:cNvSpPr txBox="1">
            <a:spLocks noGrp="1"/>
          </p:cNvSpPr>
          <p:nvPr>
            <p:ph type="body" idx="2"/>
          </p:nvPr>
        </p:nvSpPr>
        <p:spPr>
          <a:xfrm>
            <a:off x="462005" y="1119652"/>
            <a:ext cx="9649675" cy="400346"/>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SzPts val="1300"/>
              <a:buNone/>
            </a:pPr>
            <a:r>
              <a:rPr lang="en-US" sz="1300" b="1">
                <a:solidFill>
                  <a:srgbClr val="4982C0"/>
                </a:solidFill>
                <a:latin typeface="Arial"/>
                <a:ea typeface="Arial"/>
                <a:cs typeface="Arial"/>
                <a:sym typeface="Arial"/>
              </a:rPr>
              <a:t>WHY THIS EVENT EARNS OUR TIME</a:t>
            </a:r>
            <a:endParaRPr/>
          </a:p>
        </p:txBody>
      </p:sp>
      <p:sp>
        <p:nvSpPr>
          <p:cNvPr id="144" name="Google Shape;144;p15"/>
          <p:cNvSpPr/>
          <p:nvPr/>
        </p:nvSpPr>
        <p:spPr>
          <a:xfrm>
            <a:off x="448056" y="1664208"/>
            <a:ext cx="11283696" cy="1335024"/>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5" name="Google Shape;145;p15"/>
          <p:cNvSpPr/>
          <p:nvPr/>
        </p:nvSpPr>
        <p:spPr>
          <a:xfrm>
            <a:off x="448056" y="1664208"/>
            <a:ext cx="73152" cy="1335024"/>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6" name="Google Shape;146;p15"/>
          <p:cNvSpPr txBox="1"/>
          <p:nvPr/>
        </p:nvSpPr>
        <p:spPr>
          <a:xfrm>
            <a:off x="868680" y="1847088"/>
            <a:ext cx="822960" cy="9144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3400"/>
              <a:buFont typeface="Arial"/>
              <a:buNone/>
            </a:pPr>
            <a:r>
              <a:rPr lang="en-US" sz="3400" b="1" i="0" u="none" strike="noStrike" cap="none">
                <a:solidFill>
                  <a:srgbClr val="20B47A"/>
                </a:solidFill>
                <a:latin typeface="Arial"/>
                <a:ea typeface="Arial"/>
                <a:cs typeface="Arial"/>
                <a:sym typeface="Arial"/>
              </a:rPr>
              <a:t>1</a:t>
            </a:r>
            <a:endParaRPr sz="1400" b="0" i="0" u="none" strike="noStrike" cap="none">
              <a:solidFill>
                <a:srgbClr val="000000"/>
              </a:solidFill>
              <a:latin typeface="Arial"/>
              <a:ea typeface="Arial"/>
              <a:cs typeface="Arial"/>
              <a:sym typeface="Arial"/>
            </a:endParaRPr>
          </a:p>
        </p:txBody>
      </p:sp>
      <p:sp>
        <p:nvSpPr>
          <p:cNvPr id="147" name="Google Shape;147;p15"/>
          <p:cNvSpPr txBox="1"/>
          <p:nvPr/>
        </p:nvSpPr>
        <p:spPr>
          <a:xfrm>
            <a:off x="1828800" y="1865376"/>
            <a:ext cx="9692640" cy="36576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3764"/>
                </a:solidFill>
                <a:latin typeface="Arial"/>
                <a:ea typeface="Arial"/>
                <a:cs typeface="Arial"/>
                <a:sym typeface="Arial"/>
              </a:rPr>
              <a:t>The market is in the room</a:t>
            </a:r>
            <a:endParaRPr sz="1400" b="0" i="0" u="none" strike="noStrike" cap="none">
              <a:solidFill>
                <a:srgbClr val="000000"/>
              </a:solidFill>
              <a:latin typeface="Arial"/>
              <a:ea typeface="Arial"/>
              <a:cs typeface="Arial"/>
              <a:sym typeface="Arial"/>
            </a:endParaRPr>
          </a:p>
        </p:txBody>
      </p:sp>
      <p:sp>
        <p:nvSpPr>
          <p:cNvPr id="148" name="Google Shape;148;p15"/>
          <p:cNvSpPr txBox="1"/>
          <p:nvPr/>
        </p:nvSpPr>
        <p:spPr>
          <a:xfrm>
            <a:off x="1828800" y="2249424"/>
            <a:ext cx="9692640" cy="67665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474B4C"/>
                </a:solidFill>
                <a:latin typeface="Arial"/>
                <a:ea typeface="Arial"/>
                <a:cs typeface="Arial"/>
                <a:sym typeface="Arial"/>
              </a:rPr>
              <a:t>More than 500 senior leaders from the miners, utilities and governments shaping the Pilbara's energy future — two days of direct access we would otherwise chase over months.</a:t>
            </a:r>
            <a:endParaRPr sz="1400" b="0" i="0" u="none" strike="noStrike" cap="none">
              <a:solidFill>
                <a:srgbClr val="000000"/>
              </a:solidFill>
              <a:latin typeface="Arial"/>
              <a:ea typeface="Arial"/>
              <a:cs typeface="Arial"/>
              <a:sym typeface="Arial"/>
            </a:endParaRPr>
          </a:p>
        </p:txBody>
      </p:sp>
      <p:sp>
        <p:nvSpPr>
          <p:cNvPr id="149" name="Google Shape;149;p15"/>
          <p:cNvSpPr/>
          <p:nvPr/>
        </p:nvSpPr>
        <p:spPr>
          <a:xfrm>
            <a:off x="448056" y="3154680"/>
            <a:ext cx="11283696" cy="1335024"/>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0" name="Google Shape;150;p15"/>
          <p:cNvSpPr/>
          <p:nvPr/>
        </p:nvSpPr>
        <p:spPr>
          <a:xfrm>
            <a:off x="448056" y="3154680"/>
            <a:ext cx="73152" cy="1335024"/>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1" name="Google Shape;151;p15"/>
          <p:cNvSpPr txBox="1"/>
          <p:nvPr/>
        </p:nvSpPr>
        <p:spPr>
          <a:xfrm>
            <a:off x="868680" y="3337560"/>
            <a:ext cx="822960" cy="9144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3400"/>
              <a:buFont typeface="Arial"/>
              <a:buNone/>
            </a:pPr>
            <a:r>
              <a:rPr lang="en-US" sz="3400" b="1" i="0" u="none" strike="noStrike" cap="none">
                <a:solidFill>
                  <a:srgbClr val="20B47A"/>
                </a:solidFill>
                <a:latin typeface="Arial"/>
                <a:ea typeface="Arial"/>
                <a:cs typeface="Arial"/>
                <a:sym typeface="Arial"/>
              </a:rPr>
              <a:t>2</a:t>
            </a:r>
            <a:endParaRPr sz="1400" b="0" i="0" u="none" strike="noStrike" cap="none">
              <a:solidFill>
                <a:srgbClr val="000000"/>
              </a:solidFill>
              <a:latin typeface="Arial"/>
              <a:ea typeface="Arial"/>
              <a:cs typeface="Arial"/>
              <a:sym typeface="Arial"/>
            </a:endParaRPr>
          </a:p>
        </p:txBody>
      </p:sp>
      <p:sp>
        <p:nvSpPr>
          <p:cNvPr id="152" name="Google Shape;152;p15"/>
          <p:cNvSpPr txBox="1"/>
          <p:nvPr/>
        </p:nvSpPr>
        <p:spPr>
          <a:xfrm>
            <a:off x="1828800" y="3355848"/>
            <a:ext cx="9692640" cy="36576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3764"/>
                </a:solidFill>
                <a:latin typeface="Arial"/>
                <a:ea typeface="Arial"/>
                <a:cs typeface="Arial"/>
                <a:sym typeface="Arial"/>
              </a:rPr>
              <a:t>It is our home market</a:t>
            </a:r>
            <a:endParaRPr sz="1400" b="0" i="0" u="none" strike="noStrike" cap="none">
              <a:solidFill>
                <a:srgbClr val="000000"/>
              </a:solidFill>
              <a:latin typeface="Arial"/>
              <a:ea typeface="Arial"/>
              <a:cs typeface="Arial"/>
              <a:sym typeface="Arial"/>
            </a:endParaRPr>
          </a:p>
        </p:txBody>
      </p:sp>
      <p:sp>
        <p:nvSpPr>
          <p:cNvPr id="153" name="Google Shape;153;p15"/>
          <p:cNvSpPr txBox="1"/>
          <p:nvPr/>
        </p:nvSpPr>
        <p:spPr>
          <a:xfrm>
            <a:off x="1828800" y="3739896"/>
            <a:ext cx="9692640" cy="67665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474B4C"/>
                </a:solidFill>
                <a:latin typeface="Arial"/>
                <a:ea typeface="Arial"/>
                <a:cs typeface="Arial"/>
                <a:sym typeface="Arial"/>
              </a:rPr>
              <a:t>Pilbara operations sit at the edge of the grid, exactly where Pacific Energy already leads. We are known for solving the problem this audience is here to discuss.</a:t>
            </a:r>
            <a:endParaRPr sz="1400" b="0" i="0" u="none" strike="noStrike" cap="none">
              <a:solidFill>
                <a:srgbClr val="000000"/>
              </a:solidFill>
              <a:latin typeface="Arial"/>
              <a:ea typeface="Arial"/>
              <a:cs typeface="Arial"/>
              <a:sym typeface="Arial"/>
            </a:endParaRPr>
          </a:p>
        </p:txBody>
      </p:sp>
      <p:sp>
        <p:nvSpPr>
          <p:cNvPr id="154" name="Google Shape;154;p15"/>
          <p:cNvSpPr/>
          <p:nvPr/>
        </p:nvSpPr>
        <p:spPr>
          <a:xfrm>
            <a:off x="448056" y="4645152"/>
            <a:ext cx="11283696" cy="1335024"/>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5" name="Google Shape;155;p15"/>
          <p:cNvSpPr/>
          <p:nvPr/>
        </p:nvSpPr>
        <p:spPr>
          <a:xfrm>
            <a:off x="448056" y="4645152"/>
            <a:ext cx="73152" cy="1335024"/>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6" name="Google Shape;156;p15"/>
          <p:cNvSpPr txBox="1"/>
          <p:nvPr/>
        </p:nvSpPr>
        <p:spPr>
          <a:xfrm>
            <a:off x="868680" y="4828032"/>
            <a:ext cx="822960" cy="9144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3400"/>
              <a:buFont typeface="Arial"/>
              <a:buNone/>
            </a:pPr>
            <a:r>
              <a:rPr lang="en-US" sz="3400" b="1" i="0" u="none" strike="noStrike" cap="none">
                <a:solidFill>
                  <a:srgbClr val="20B47A"/>
                </a:solidFill>
                <a:latin typeface="Arial"/>
                <a:ea typeface="Arial"/>
                <a:cs typeface="Arial"/>
                <a:sym typeface="Arial"/>
              </a:rPr>
              <a:t>3</a:t>
            </a:r>
            <a:endParaRPr sz="1400" b="0" i="0" u="none" strike="noStrike" cap="none">
              <a:solidFill>
                <a:srgbClr val="000000"/>
              </a:solidFill>
              <a:latin typeface="Arial"/>
              <a:ea typeface="Arial"/>
              <a:cs typeface="Arial"/>
              <a:sym typeface="Arial"/>
            </a:endParaRPr>
          </a:p>
        </p:txBody>
      </p:sp>
      <p:sp>
        <p:nvSpPr>
          <p:cNvPr id="157" name="Google Shape;157;p15"/>
          <p:cNvSpPr txBox="1"/>
          <p:nvPr/>
        </p:nvSpPr>
        <p:spPr>
          <a:xfrm>
            <a:off x="1828800" y="4846320"/>
            <a:ext cx="9692640" cy="36576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3764"/>
                </a:solidFill>
                <a:latin typeface="Arial"/>
                <a:ea typeface="Arial"/>
                <a:cs typeface="Arial"/>
                <a:sym typeface="Arial"/>
              </a:rPr>
              <a:t>The timing is right</a:t>
            </a:r>
            <a:endParaRPr sz="1400" b="0" i="0" u="none" strike="noStrike" cap="none">
              <a:solidFill>
                <a:srgbClr val="000000"/>
              </a:solidFill>
              <a:latin typeface="Arial"/>
              <a:ea typeface="Arial"/>
              <a:cs typeface="Arial"/>
              <a:sym typeface="Arial"/>
            </a:endParaRPr>
          </a:p>
        </p:txBody>
      </p:sp>
      <p:sp>
        <p:nvSpPr>
          <p:cNvPr id="158" name="Google Shape;158;p15"/>
          <p:cNvSpPr txBox="1"/>
          <p:nvPr/>
        </p:nvSpPr>
        <p:spPr>
          <a:xfrm>
            <a:off x="1828800" y="5230368"/>
            <a:ext cx="9692640" cy="67665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474B4C"/>
                </a:solidFill>
                <a:latin typeface="Arial"/>
                <a:ea typeface="Arial"/>
                <a:cs typeface="Arial"/>
                <a:sym typeface="Arial"/>
              </a:rPr>
              <a:t>The region's energy transition and its budgets are being shaped now. Visible presence while plans form keeps us in the conversation that matters.</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16"/>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rgbClr val="474B4C"/>
              </a:buClr>
              <a:buSzPts val="2700"/>
              <a:buFont typeface="Arial"/>
              <a:buNone/>
            </a:pPr>
            <a:r>
              <a:rPr lang="en-US" sz="2700" b="1">
                <a:solidFill>
                  <a:srgbClr val="474B4C"/>
                </a:solidFill>
                <a:latin typeface="Arial"/>
                <a:ea typeface="Arial"/>
                <a:cs typeface="Arial"/>
                <a:sym typeface="Arial"/>
              </a:rPr>
              <a:t>What we want from the two days</a:t>
            </a:r>
            <a:endParaRPr/>
          </a:p>
        </p:txBody>
      </p:sp>
      <p:sp>
        <p:nvSpPr>
          <p:cNvPr id="164" name="Google Shape;164;p16"/>
          <p:cNvSpPr txBox="1">
            <a:spLocks noGrp="1"/>
          </p:cNvSpPr>
          <p:nvPr>
            <p:ph type="body" idx="2"/>
          </p:nvPr>
        </p:nvSpPr>
        <p:spPr>
          <a:xfrm>
            <a:off x="462005" y="1119652"/>
            <a:ext cx="9649675" cy="400346"/>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SzPts val="1300"/>
              <a:buNone/>
            </a:pPr>
            <a:r>
              <a:rPr lang="en-US" sz="1300" b="1">
                <a:solidFill>
                  <a:srgbClr val="4982C0"/>
                </a:solidFill>
                <a:latin typeface="Arial"/>
                <a:ea typeface="Arial"/>
                <a:cs typeface="Arial"/>
                <a:sym typeface="Arial"/>
              </a:rPr>
              <a:t>OUR AIMS — PROFILE, RELATIONSHIPS AND FOLLOW-UP</a:t>
            </a:r>
            <a:endParaRPr/>
          </a:p>
        </p:txBody>
      </p:sp>
      <p:sp>
        <p:nvSpPr>
          <p:cNvPr id="165" name="Google Shape;165;p16"/>
          <p:cNvSpPr/>
          <p:nvPr/>
        </p:nvSpPr>
        <p:spPr>
          <a:xfrm>
            <a:off x="448056" y="1664208"/>
            <a:ext cx="5532120" cy="1993392"/>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6" name="Google Shape;166;p16"/>
          <p:cNvSpPr/>
          <p:nvPr/>
        </p:nvSpPr>
        <p:spPr>
          <a:xfrm>
            <a:off x="448056" y="1664208"/>
            <a:ext cx="5532120" cy="457200"/>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7" name="Google Shape;167;p16"/>
          <p:cNvSpPr txBox="1"/>
          <p:nvPr/>
        </p:nvSpPr>
        <p:spPr>
          <a:xfrm>
            <a:off x="630936" y="1755648"/>
            <a:ext cx="5166359"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a:solidFill>
                  <a:srgbClr val="FFFFFF"/>
                </a:solidFill>
                <a:latin typeface="Arial"/>
                <a:ea typeface="Arial"/>
                <a:cs typeface="Arial"/>
                <a:sym typeface="Arial"/>
              </a:rPr>
              <a:t>Be seen and remembered</a:t>
            </a:r>
            <a:endParaRPr sz="1400" b="0" i="0" u="none" strike="noStrike" cap="none">
              <a:solidFill>
                <a:srgbClr val="000000"/>
              </a:solidFill>
              <a:latin typeface="Arial"/>
              <a:ea typeface="Arial"/>
              <a:cs typeface="Arial"/>
              <a:sym typeface="Arial"/>
            </a:endParaRPr>
          </a:p>
        </p:txBody>
      </p:sp>
      <p:sp>
        <p:nvSpPr>
          <p:cNvPr id="168" name="Google Shape;168;p16"/>
          <p:cNvSpPr txBox="1"/>
          <p:nvPr/>
        </p:nvSpPr>
        <p:spPr>
          <a:xfrm>
            <a:off x="630936" y="2267712"/>
            <a:ext cx="5166300" cy="3756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474B4C"/>
                </a:solidFill>
                <a:latin typeface="Arial"/>
                <a:ea typeface="Arial"/>
                <a:cs typeface="Arial"/>
                <a:sym typeface="Arial"/>
              </a:rPr>
              <a:t>A consistent Pacific Energy presence on the floor stand, banners and merch, so delegates leave knowing who we are and what we do.</a:t>
            </a:r>
            <a:endParaRPr sz="1400" b="0" i="0" u="none" strike="noStrike" cap="none">
              <a:solidFill>
                <a:srgbClr val="000000"/>
              </a:solidFill>
              <a:latin typeface="Arial"/>
              <a:ea typeface="Arial"/>
              <a:cs typeface="Arial"/>
              <a:sym typeface="Arial"/>
            </a:endParaRPr>
          </a:p>
        </p:txBody>
      </p:sp>
      <p:sp>
        <p:nvSpPr>
          <p:cNvPr id="169" name="Google Shape;169;p16"/>
          <p:cNvSpPr/>
          <p:nvPr/>
        </p:nvSpPr>
        <p:spPr>
          <a:xfrm>
            <a:off x="6144768" y="1664208"/>
            <a:ext cx="5532120" cy="1993392"/>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0" name="Google Shape;170;p16"/>
          <p:cNvSpPr/>
          <p:nvPr/>
        </p:nvSpPr>
        <p:spPr>
          <a:xfrm>
            <a:off x="6144768" y="1664208"/>
            <a:ext cx="5532120" cy="457200"/>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1" name="Google Shape;171;p16"/>
          <p:cNvSpPr txBox="1"/>
          <p:nvPr/>
        </p:nvSpPr>
        <p:spPr>
          <a:xfrm>
            <a:off x="6327648" y="1755648"/>
            <a:ext cx="5166359"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a:solidFill>
                  <a:srgbClr val="FFFFFF"/>
                </a:solidFill>
                <a:latin typeface="Arial"/>
                <a:ea typeface="Arial"/>
                <a:cs typeface="Arial"/>
                <a:sym typeface="Arial"/>
              </a:rPr>
              <a:t>Be part of the conversation</a:t>
            </a:r>
            <a:endParaRPr sz="1400" b="0" i="0" u="none" strike="noStrike" cap="none">
              <a:solidFill>
                <a:srgbClr val="000000"/>
              </a:solidFill>
              <a:latin typeface="Arial"/>
              <a:ea typeface="Arial"/>
              <a:cs typeface="Arial"/>
              <a:sym typeface="Arial"/>
            </a:endParaRPr>
          </a:p>
        </p:txBody>
      </p:sp>
      <p:sp>
        <p:nvSpPr>
          <p:cNvPr id="172" name="Google Shape;172;p16"/>
          <p:cNvSpPr txBox="1"/>
          <p:nvPr/>
        </p:nvSpPr>
        <p:spPr>
          <a:xfrm>
            <a:off x="6327648" y="2267712"/>
            <a:ext cx="5166359" cy="128016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474B4C"/>
                </a:solidFill>
                <a:latin typeface="Arial"/>
                <a:ea typeface="Arial"/>
                <a:cs typeface="Arial"/>
                <a:sym typeface="Arial"/>
              </a:rPr>
              <a:t>Represented in the room for the sessions that matter, ready to offer our view on reliable, lower-emissions power for remote operations.</a:t>
            </a:r>
            <a:endParaRPr sz="1400" b="0" i="0" u="none" strike="noStrike" cap="none">
              <a:solidFill>
                <a:srgbClr val="000000"/>
              </a:solidFill>
              <a:latin typeface="Arial"/>
              <a:ea typeface="Arial"/>
              <a:cs typeface="Arial"/>
              <a:sym typeface="Arial"/>
            </a:endParaRPr>
          </a:p>
        </p:txBody>
      </p:sp>
      <p:sp>
        <p:nvSpPr>
          <p:cNvPr id="173" name="Google Shape;173;p16"/>
          <p:cNvSpPr/>
          <p:nvPr/>
        </p:nvSpPr>
        <p:spPr>
          <a:xfrm>
            <a:off x="448056" y="3822192"/>
            <a:ext cx="5532120" cy="1993392"/>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4" name="Google Shape;174;p16"/>
          <p:cNvSpPr/>
          <p:nvPr/>
        </p:nvSpPr>
        <p:spPr>
          <a:xfrm>
            <a:off x="448056" y="3822192"/>
            <a:ext cx="5532120" cy="457200"/>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5" name="Google Shape;175;p16"/>
          <p:cNvSpPr txBox="1"/>
          <p:nvPr/>
        </p:nvSpPr>
        <p:spPr>
          <a:xfrm>
            <a:off x="630936" y="3913632"/>
            <a:ext cx="5166359"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a:solidFill>
                  <a:srgbClr val="FFFFFF"/>
                </a:solidFill>
                <a:latin typeface="Arial"/>
                <a:ea typeface="Arial"/>
                <a:cs typeface="Arial"/>
                <a:sym typeface="Arial"/>
              </a:rPr>
              <a:t>Build the relationships</a:t>
            </a:r>
            <a:endParaRPr sz="1400" b="0" i="0" u="none" strike="noStrike" cap="none">
              <a:solidFill>
                <a:srgbClr val="000000"/>
              </a:solidFill>
              <a:latin typeface="Arial"/>
              <a:ea typeface="Arial"/>
              <a:cs typeface="Arial"/>
              <a:sym typeface="Arial"/>
            </a:endParaRPr>
          </a:p>
        </p:txBody>
      </p:sp>
      <p:sp>
        <p:nvSpPr>
          <p:cNvPr id="176" name="Google Shape;176;p16"/>
          <p:cNvSpPr txBox="1"/>
          <p:nvPr/>
        </p:nvSpPr>
        <p:spPr>
          <a:xfrm>
            <a:off x="630936" y="4425696"/>
            <a:ext cx="5166359" cy="128016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474B4C"/>
                </a:solidFill>
                <a:latin typeface="Arial"/>
                <a:ea typeface="Arial"/>
                <a:cs typeface="Arial"/>
                <a:sym typeface="Arial"/>
              </a:rPr>
              <a:t>Quality conversations with our priority contacts, and time to reconnect with the partners we already work with.</a:t>
            </a:r>
            <a:endParaRPr sz="1400" b="0" i="0" u="none" strike="noStrike" cap="none">
              <a:solidFill>
                <a:srgbClr val="000000"/>
              </a:solidFill>
              <a:latin typeface="Arial"/>
              <a:ea typeface="Arial"/>
              <a:cs typeface="Arial"/>
              <a:sym typeface="Arial"/>
            </a:endParaRPr>
          </a:p>
        </p:txBody>
      </p:sp>
      <p:sp>
        <p:nvSpPr>
          <p:cNvPr id="177" name="Google Shape;177;p16"/>
          <p:cNvSpPr/>
          <p:nvPr/>
        </p:nvSpPr>
        <p:spPr>
          <a:xfrm>
            <a:off x="6144768" y="3822192"/>
            <a:ext cx="5532120" cy="1993392"/>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8" name="Google Shape;178;p16"/>
          <p:cNvSpPr/>
          <p:nvPr/>
        </p:nvSpPr>
        <p:spPr>
          <a:xfrm>
            <a:off x="6144768" y="3822192"/>
            <a:ext cx="5532120" cy="457200"/>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9" name="Google Shape;179;p16"/>
          <p:cNvSpPr txBox="1"/>
          <p:nvPr/>
        </p:nvSpPr>
        <p:spPr>
          <a:xfrm>
            <a:off x="6327648" y="3913632"/>
            <a:ext cx="5166359"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a:solidFill>
                  <a:srgbClr val="FFFFFF"/>
                </a:solidFill>
                <a:latin typeface="Arial"/>
                <a:ea typeface="Arial"/>
                <a:cs typeface="Arial"/>
                <a:sym typeface="Arial"/>
              </a:rPr>
              <a:t>Follow through</a:t>
            </a:r>
            <a:endParaRPr sz="1400" b="0" i="0" u="none" strike="noStrike" cap="none">
              <a:solidFill>
                <a:srgbClr val="000000"/>
              </a:solidFill>
              <a:latin typeface="Arial"/>
              <a:ea typeface="Arial"/>
              <a:cs typeface="Arial"/>
              <a:sym typeface="Arial"/>
            </a:endParaRPr>
          </a:p>
        </p:txBody>
      </p:sp>
      <p:sp>
        <p:nvSpPr>
          <p:cNvPr id="180" name="Google Shape;180;p16"/>
          <p:cNvSpPr txBox="1"/>
          <p:nvPr/>
        </p:nvSpPr>
        <p:spPr>
          <a:xfrm>
            <a:off x="6327648" y="4425696"/>
            <a:ext cx="5166359" cy="128016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474B4C"/>
                </a:solidFill>
                <a:latin typeface="Arial"/>
                <a:ea typeface="Arial"/>
                <a:cs typeface="Arial"/>
                <a:sym typeface="Arial"/>
              </a:rPr>
              <a:t>Every contact captured and followed up within five business days, so the momentum carries past the event.</a:t>
            </a:r>
            <a:endParaRPr sz="1400" b="0" i="0" u="none" strike="noStrike" cap="none">
              <a:solidFill>
                <a:srgbClr val="000000"/>
              </a:solidFill>
              <a:latin typeface="Arial"/>
              <a:ea typeface="Arial"/>
              <a:cs typeface="Arial"/>
              <a:sym typeface="Arial"/>
            </a:endParaRPr>
          </a:p>
        </p:txBody>
      </p:sp>
      <p:sp>
        <p:nvSpPr>
          <p:cNvPr id="181" name="Google Shape;181;p16"/>
          <p:cNvSpPr txBox="1"/>
          <p:nvPr/>
        </p:nvSpPr>
        <p:spPr>
          <a:xfrm>
            <a:off x="448056" y="5852160"/>
            <a:ext cx="11283696"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0" i="1" u="none" strike="noStrike" cap="none">
                <a:solidFill>
                  <a:srgbClr val="6E7E91"/>
                </a:solidFill>
                <a:latin typeface="Arial"/>
                <a:ea typeface="Arial"/>
                <a:cs typeface="Arial"/>
                <a:sym typeface="Arial"/>
              </a:rPr>
              <a:t>Networking and brand presence are the goal here — not a hard sales target. Conversations now, pipeline later.</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17"/>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rgbClr val="474B4C"/>
              </a:buClr>
              <a:buSzPts val="2700"/>
              <a:buFont typeface="Arial"/>
              <a:buNone/>
            </a:pPr>
            <a:r>
              <a:rPr lang="en-US" sz="2700" b="1">
                <a:solidFill>
                  <a:srgbClr val="474B4C"/>
                </a:solidFill>
                <a:latin typeface="Arial"/>
                <a:ea typeface="Arial"/>
                <a:cs typeface="Arial"/>
                <a:sym typeface="Arial"/>
              </a:rPr>
              <a:t>Conference at a glance</a:t>
            </a:r>
            <a:endParaRPr/>
          </a:p>
        </p:txBody>
      </p:sp>
      <p:sp>
        <p:nvSpPr>
          <p:cNvPr id="187" name="Google Shape;187;p17"/>
          <p:cNvSpPr txBox="1">
            <a:spLocks noGrp="1"/>
          </p:cNvSpPr>
          <p:nvPr>
            <p:ph type="body" idx="2"/>
          </p:nvPr>
        </p:nvSpPr>
        <p:spPr>
          <a:xfrm>
            <a:off x="462005" y="1119652"/>
            <a:ext cx="9649675" cy="400346"/>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SzPts val="1300"/>
              <a:buNone/>
            </a:pPr>
            <a:r>
              <a:rPr lang="en-US" sz="1300" b="1">
                <a:solidFill>
                  <a:srgbClr val="4982C0"/>
                </a:solidFill>
                <a:latin typeface="Arial"/>
                <a:ea typeface="Arial"/>
                <a:cs typeface="Arial"/>
                <a:sym typeface="Arial"/>
              </a:rPr>
              <a:t>DATES, TIMES AND VENUE — ALL TIMES AWST</a:t>
            </a:r>
            <a:endParaRPr/>
          </a:p>
        </p:txBody>
      </p:sp>
      <p:sp>
        <p:nvSpPr>
          <p:cNvPr id="188" name="Google Shape;188;p17"/>
          <p:cNvSpPr/>
          <p:nvPr/>
        </p:nvSpPr>
        <p:spPr>
          <a:xfrm>
            <a:off x="448056" y="1664208"/>
            <a:ext cx="5212080" cy="4297680"/>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9" name="Google Shape;189;p17"/>
          <p:cNvSpPr txBox="1"/>
          <p:nvPr/>
        </p:nvSpPr>
        <p:spPr>
          <a:xfrm>
            <a:off x="658368" y="1810512"/>
            <a:ext cx="480060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20B47A"/>
                </a:solidFill>
                <a:latin typeface="Arial"/>
                <a:ea typeface="Arial"/>
                <a:cs typeface="Arial"/>
                <a:sym typeface="Arial"/>
              </a:rPr>
              <a:t>THE ESSENTIALS</a:t>
            </a:r>
            <a:endParaRPr sz="1400" b="0" i="0" u="none" strike="noStrike" cap="none">
              <a:solidFill>
                <a:srgbClr val="000000"/>
              </a:solidFill>
              <a:latin typeface="Arial"/>
              <a:ea typeface="Arial"/>
              <a:cs typeface="Arial"/>
              <a:sym typeface="Arial"/>
            </a:endParaRPr>
          </a:p>
        </p:txBody>
      </p:sp>
      <p:sp>
        <p:nvSpPr>
          <p:cNvPr id="190" name="Google Shape;190;p17"/>
          <p:cNvSpPr txBox="1"/>
          <p:nvPr/>
        </p:nvSpPr>
        <p:spPr>
          <a:xfrm>
            <a:off x="658368" y="2249424"/>
            <a:ext cx="480060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Dates</a:t>
            </a:r>
            <a:endParaRPr sz="1400" b="0" i="0" u="none" strike="noStrike" cap="none">
              <a:solidFill>
                <a:srgbClr val="000000"/>
              </a:solidFill>
              <a:latin typeface="Arial"/>
              <a:ea typeface="Arial"/>
              <a:cs typeface="Arial"/>
              <a:sym typeface="Arial"/>
            </a:endParaRPr>
          </a:p>
        </p:txBody>
      </p:sp>
      <p:sp>
        <p:nvSpPr>
          <p:cNvPr id="191" name="Google Shape;191;p17"/>
          <p:cNvSpPr txBox="1"/>
          <p:nvPr/>
        </p:nvSpPr>
        <p:spPr>
          <a:xfrm>
            <a:off x="658368" y="2505456"/>
            <a:ext cx="4800600" cy="1986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1" i="0" u="none" strike="noStrike" cap="none">
                <a:solidFill>
                  <a:srgbClr val="E4E4E3"/>
                </a:solidFill>
                <a:latin typeface="Arial"/>
                <a:ea typeface="Arial"/>
                <a:cs typeface="Arial"/>
                <a:sym typeface="Arial"/>
              </a:rPr>
              <a:t>Wednesday 24 – Thursday 25 June 2026</a:t>
            </a:r>
            <a:endParaRPr sz="1400" b="1" i="0" u="none" strike="noStrike" cap="none">
              <a:solidFill>
                <a:srgbClr val="000000"/>
              </a:solidFill>
              <a:latin typeface="Arial"/>
              <a:ea typeface="Arial"/>
              <a:cs typeface="Arial"/>
              <a:sym typeface="Arial"/>
            </a:endParaRPr>
          </a:p>
        </p:txBody>
      </p:sp>
      <p:sp>
        <p:nvSpPr>
          <p:cNvPr id="192" name="Google Shape;192;p17"/>
          <p:cNvSpPr/>
          <p:nvPr/>
        </p:nvSpPr>
        <p:spPr>
          <a:xfrm>
            <a:off x="658368" y="2926080"/>
            <a:ext cx="4754880" cy="10972"/>
          </a:xfrm>
          <a:prstGeom prst="rect">
            <a:avLst/>
          </a:prstGeom>
          <a:solidFill>
            <a:srgbClr val="335577"/>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3" name="Google Shape;193;p17"/>
          <p:cNvSpPr txBox="1"/>
          <p:nvPr/>
        </p:nvSpPr>
        <p:spPr>
          <a:xfrm>
            <a:off x="658368" y="2990088"/>
            <a:ext cx="480060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Venue</a:t>
            </a:r>
            <a:endParaRPr sz="1400" b="0" i="0" u="none" strike="noStrike" cap="none">
              <a:solidFill>
                <a:srgbClr val="000000"/>
              </a:solidFill>
              <a:latin typeface="Arial"/>
              <a:ea typeface="Arial"/>
              <a:cs typeface="Arial"/>
              <a:sym typeface="Arial"/>
            </a:endParaRPr>
          </a:p>
        </p:txBody>
      </p:sp>
      <p:sp>
        <p:nvSpPr>
          <p:cNvPr id="194" name="Google Shape;194;p17"/>
          <p:cNvSpPr txBox="1"/>
          <p:nvPr/>
        </p:nvSpPr>
        <p:spPr>
          <a:xfrm>
            <a:off x="658368" y="3246120"/>
            <a:ext cx="4800600" cy="420624"/>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E4E4E3"/>
                </a:solidFill>
                <a:latin typeface="Arial"/>
                <a:ea typeface="Arial"/>
                <a:cs typeface="Arial"/>
                <a:sym typeface="Arial"/>
              </a:rPr>
              <a:t>Red Earth Arts Precinct, 27 Welcome Rd, Karratha WA</a:t>
            </a:r>
            <a:endParaRPr sz="1400" b="0" i="0" u="none" strike="noStrike" cap="none">
              <a:solidFill>
                <a:srgbClr val="000000"/>
              </a:solidFill>
              <a:latin typeface="Arial"/>
              <a:ea typeface="Arial"/>
              <a:cs typeface="Arial"/>
              <a:sym typeface="Arial"/>
            </a:endParaRPr>
          </a:p>
        </p:txBody>
      </p:sp>
      <p:sp>
        <p:nvSpPr>
          <p:cNvPr id="195" name="Google Shape;195;p17"/>
          <p:cNvSpPr/>
          <p:nvPr/>
        </p:nvSpPr>
        <p:spPr>
          <a:xfrm>
            <a:off x="658368" y="3666744"/>
            <a:ext cx="4754880" cy="10972"/>
          </a:xfrm>
          <a:prstGeom prst="rect">
            <a:avLst/>
          </a:prstGeom>
          <a:solidFill>
            <a:srgbClr val="335577"/>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6" name="Google Shape;196;p17"/>
          <p:cNvSpPr txBox="1"/>
          <p:nvPr/>
        </p:nvSpPr>
        <p:spPr>
          <a:xfrm>
            <a:off x="658368" y="3730752"/>
            <a:ext cx="480060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Format</a:t>
            </a:r>
            <a:endParaRPr sz="1400" b="0" i="0" u="none" strike="noStrike" cap="none">
              <a:solidFill>
                <a:srgbClr val="000000"/>
              </a:solidFill>
              <a:latin typeface="Arial"/>
              <a:ea typeface="Arial"/>
              <a:cs typeface="Arial"/>
              <a:sym typeface="Arial"/>
            </a:endParaRPr>
          </a:p>
        </p:txBody>
      </p:sp>
      <p:sp>
        <p:nvSpPr>
          <p:cNvPr id="197" name="Google Shape;197;p17"/>
          <p:cNvSpPr txBox="1"/>
          <p:nvPr/>
        </p:nvSpPr>
        <p:spPr>
          <a:xfrm>
            <a:off x="658368" y="3986784"/>
            <a:ext cx="4800600" cy="420624"/>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E4E4E3"/>
                </a:solidFill>
                <a:latin typeface="Arial"/>
                <a:ea typeface="Arial"/>
                <a:cs typeface="Arial"/>
                <a:sym typeface="Arial"/>
              </a:rPr>
              <a:t>Exhibition plus a keynote and panel program</a:t>
            </a:r>
            <a:endParaRPr sz="1400" b="0" i="0" u="none" strike="noStrike" cap="none">
              <a:solidFill>
                <a:srgbClr val="000000"/>
              </a:solidFill>
              <a:latin typeface="Arial"/>
              <a:ea typeface="Arial"/>
              <a:cs typeface="Arial"/>
              <a:sym typeface="Arial"/>
            </a:endParaRPr>
          </a:p>
        </p:txBody>
      </p:sp>
      <p:sp>
        <p:nvSpPr>
          <p:cNvPr id="198" name="Google Shape;198;p17"/>
          <p:cNvSpPr/>
          <p:nvPr/>
        </p:nvSpPr>
        <p:spPr>
          <a:xfrm>
            <a:off x="658368" y="4407408"/>
            <a:ext cx="4754880" cy="10972"/>
          </a:xfrm>
          <a:prstGeom prst="rect">
            <a:avLst/>
          </a:prstGeom>
          <a:solidFill>
            <a:srgbClr val="335577"/>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9" name="Google Shape;199;p17"/>
          <p:cNvSpPr txBox="1"/>
          <p:nvPr/>
        </p:nvSpPr>
        <p:spPr>
          <a:xfrm>
            <a:off x="658368" y="4471416"/>
            <a:ext cx="480060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Scale</a:t>
            </a:r>
            <a:endParaRPr sz="1400" b="0" i="0" u="none" strike="noStrike" cap="none">
              <a:solidFill>
                <a:srgbClr val="000000"/>
              </a:solidFill>
              <a:latin typeface="Arial"/>
              <a:ea typeface="Arial"/>
              <a:cs typeface="Arial"/>
              <a:sym typeface="Arial"/>
            </a:endParaRPr>
          </a:p>
        </p:txBody>
      </p:sp>
      <p:sp>
        <p:nvSpPr>
          <p:cNvPr id="200" name="Google Shape;200;p17"/>
          <p:cNvSpPr txBox="1"/>
          <p:nvPr/>
        </p:nvSpPr>
        <p:spPr>
          <a:xfrm>
            <a:off x="658368" y="4727448"/>
            <a:ext cx="4800600" cy="420624"/>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E4E4E3"/>
                </a:solidFill>
                <a:latin typeface="Arial"/>
                <a:ea typeface="Arial"/>
                <a:cs typeface="Arial"/>
                <a:sym typeface="Arial"/>
              </a:rPr>
              <a:t>500+ delegates from resources, energy and government</a:t>
            </a:r>
            <a:endParaRPr sz="1400" b="0" i="0" u="none" strike="noStrike" cap="none">
              <a:solidFill>
                <a:srgbClr val="000000"/>
              </a:solidFill>
              <a:latin typeface="Arial"/>
              <a:ea typeface="Arial"/>
              <a:cs typeface="Arial"/>
              <a:sym typeface="Arial"/>
            </a:endParaRPr>
          </a:p>
        </p:txBody>
      </p:sp>
      <p:sp>
        <p:nvSpPr>
          <p:cNvPr id="201" name="Google Shape;201;p17"/>
          <p:cNvSpPr/>
          <p:nvPr/>
        </p:nvSpPr>
        <p:spPr>
          <a:xfrm>
            <a:off x="658368" y="5148072"/>
            <a:ext cx="4754880" cy="10972"/>
          </a:xfrm>
          <a:prstGeom prst="rect">
            <a:avLst/>
          </a:prstGeom>
          <a:solidFill>
            <a:srgbClr val="335577"/>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2" name="Google Shape;202;p17"/>
          <p:cNvSpPr txBox="1"/>
          <p:nvPr/>
        </p:nvSpPr>
        <p:spPr>
          <a:xfrm>
            <a:off x="658368" y="5212080"/>
            <a:ext cx="480060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Organiser</a:t>
            </a:r>
            <a:endParaRPr sz="1400" b="0" i="0" u="none" strike="noStrike" cap="none">
              <a:solidFill>
                <a:srgbClr val="000000"/>
              </a:solidFill>
              <a:latin typeface="Arial"/>
              <a:ea typeface="Arial"/>
              <a:cs typeface="Arial"/>
              <a:sym typeface="Arial"/>
            </a:endParaRPr>
          </a:p>
        </p:txBody>
      </p:sp>
      <p:sp>
        <p:nvSpPr>
          <p:cNvPr id="203" name="Google Shape;203;p17"/>
          <p:cNvSpPr txBox="1"/>
          <p:nvPr/>
        </p:nvSpPr>
        <p:spPr>
          <a:xfrm>
            <a:off x="658368" y="5468112"/>
            <a:ext cx="4800600" cy="420624"/>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E4E4E3"/>
                </a:solidFill>
                <a:latin typeface="Arial"/>
                <a:ea typeface="Arial"/>
                <a:cs typeface="Arial"/>
                <a:sym typeface="Arial"/>
              </a:rPr>
              <a:t>Informa Connect</a:t>
            </a:r>
            <a:endParaRPr sz="1400" b="0" i="0" u="none" strike="noStrike" cap="none">
              <a:solidFill>
                <a:srgbClr val="000000"/>
              </a:solidFill>
              <a:latin typeface="Arial"/>
              <a:ea typeface="Arial"/>
              <a:cs typeface="Arial"/>
              <a:sym typeface="Arial"/>
            </a:endParaRPr>
          </a:p>
        </p:txBody>
      </p:sp>
      <p:sp>
        <p:nvSpPr>
          <p:cNvPr id="204" name="Google Shape;204;p17"/>
          <p:cNvSpPr/>
          <p:nvPr/>
        </p:nvSpPr>
        <p:spPr>
          <a:xfrm>
            <a:off x="658368" y="5888736"/>
            <a:ext cx="4754880" cy="10972"/>
          </a:xfrm>
          <a:prstGeom prst="rect">
            <a:avLst/>
          </a:prstGeom>
          <a:solidFill>
            <a:srgbClr val="335577"/>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5" name="Google Shape;205;p17"/>
          <p:cNvSpPr txBox="1"/>
          <p:nvPr/>
        </p:nvSpPr>
        <p:spPr>
          <a:xfrm>
            <a:off x="5943600" y="1664208"/>
            <a:ext cx="5760720"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a:solidFill>
                  <a:srgbClr val="003764"/>
                </a:solidFill>
                <a:latin typeface="Arial"/>
                <a:ea typeface="Arial"/>
                <a:cs typeface="Arial"/>
                <a:sym typeface="Arial"/>
              </a:rPr>
              <a:t>Daily start and finish</a:t>
            </a:r>
            <a:endParaRPr sz="1400" b="0" i="0" u="none" strike="noStrike" cap="none">
              <a:solidFill>
                <a:srgbClr val="000000"/>
              </a:solidFill>
              <a:latin typeface="Arial"/>
              <a:ea typeface="Arial"/>
              <a:cs typeface="Arial"/>
              <a:sym typeface="Arial"/>
            </a:endParaRPr>
          </a:p>
        </p:txBody>
      </p:sp>
      <p:sp>
        <p:nvSpPr>
          <p:cNvPr id="206" name="Google Shape;206;p17"/>
          <p:cNvSpPr/>
          <p:nvPr/>
        </p:nvSpPr>
        <p:spPr>
          <a:xfrm>
            <a:off x="5943600" y="2084832"/>
            <a:ext cx="5760720" cy="384048"/>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7" name="Google Shape;207;p17"/>
          <p:cNvSpPr txBox="1"/>
          <p:nvPr/>
        </p:nvSpPr>
        <p:spPr>
          <a:xfrm>
            <a:off x="6108192" y="2157984"/>
            <a:ext cx="548640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DAY 1 — WED 24 JUNE</a:t>
            </a:r>
            <a:endParaRPr sz="1400" b="0" i="0" u="none" strike="noStrike" cap="none">
              <a:solidFill>
                <a:srgbClr val="000000"/>
              </a:solidFill>
              <a:latin typeface="Arial"/>
              <a:ea typeface="Arial"/>
              <a:cs typeface="Arial"/>
              <a:sym typeface="Arial"/>
            </a:endParaRPr>
          </a:p>
        </p:txBody>
      </p:sp>
      <p:sp>
        <p:nvSpPr>
          <p:cNvPr id="208" name="Google Shape;208;p17"/>
          <p:cNvSpPr txBox="1"/>
          <p:nvPr/>
        </p:nvSpPr>
        <p:spPr>
          <a:xfrm>
            <a:off x="6108192" y="2542032"/>
            <a:ext cx="402336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Registration and doors</a:t>
            </a:r>
            <a:endParaRPr sz="1400" b="0" i="0" u="none" strike="noStrike" cap="none">
              <a:solidFill>
                <a:srgbClr val="000000"/>
              </a:solidFill>
              <a:latin typeface="Arial"/>
              <a:ea typeface="Arial"/>
              <a:cs typeface="Arial"/>
              <a:sym typeface="Arial"/>
            </a:endParaRPr>
          </a:p>
        </p:txBody>
      </p:sp>
      <p:sp>
        <p:nvSpPr>
          <p:cNvPr id="209" name="Google Shape;209;p17"/>
          <p:cNvSpPr txBox="1"/>
          <p:nvPr/>
        </p:nvSpPr>
        <p:spPr>
          <a:xfrm>
            <a:off x="10058400" y="2542032"/>
            <a:ext cx="1554480" cy="274320"/>
          </a:xfrm>
          <a:prstGeom prst="rect">
            <a:avLst/>
          </a:prstGeom>
          <a:noFill/>
          <a:ln>
            <a:noFill/>
          </a:ln>
        </p:spPr>
        <p:txBody>
          <a:bodyPr spcFirstLastPara="1" wrap="square" lIns="45700" tIns="18275" rIns="45700" bIns="18275" anchor="t" anchorCtr="0">
            <a:spAutoFit/>
          </a:bodyPr>
          <a:lstStyle/>
          <a:p>
            <a:pPr marL="0" marR="0" lvl="0" indent="0" algn="r" rtl="0">
              <a:lnSpc>
                <a:spcPct val="100000"/>
              </a:lnSpc>
              <a:spcBef>
                <a:spcPts val="0"/>
              </a:spcBef>
              <a:spcAft>
                <a:spcPts val="0"/>
              </a:spcAft>
              <a:buClr>
                <a:srgbClr val="000000"/>
              </a:buClr>
              <a:buSzPts val="1050"/>
              <a:buFont typeface="Arial"/>
              <a:buNone/>
            </a:pPr>
            <a:r>
              <a:rPr lang="en-US" sz="1050" b="1" i="0" u="none" strike="noStrike" cap="none">
                <a:solidFill>
                  <a:srgbClr val="003764"/>
                </a:solidFill>
                <a:latin typeface="Arial"/>
                <a:ea typeface="Arial"/>
                <a:cs typeface="Arial"/>
                <a:sym typeface="Arial"/>
              </a:rPr>
              <a:t>7:45am</a:t>
            </a:r>
            <a:endParaRPr sz="1400" b="0" i="0" u="none" strike="noStrike" cap="none">
              <a:solidFill>
                <a:srgbClr val="000000"/>
              </a:solidFill>
              <a:latin typeface="Arial"/>
              <a:ea typeface="Arial"/>
              <a:cs typeface="Arial"/>
              <a:sym typeface="Arial"/>
            </a:endParaRPr>
          </a:p>
        </p:txBody>
      </p:sp>
      <p:sp>
        <p:nvSpPr>
          <p:cNvPr id="210" name="Google Shape;210;p17"/>
          <p:cNvSpPr txBox="1"/>
          <p:nvPr/>
        </p:nvSpPr>
        <p:spPr>
          <a:xfrm>
            <a:off x="6108192" y="2907792"/>
            <a:ext cx="402336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Conference opens</a:t>
            </a:r>
            <a:endParaRPr sz="1400" b="0" i="0" u="none" strike="noStrike" cap="none">
              <a:solidFill>
                <a:srgbClr val="000000"/>
              </a:solidFill>
              <a:latin typeface="Arial"/>
              <a:ea typeface="Arial"/>
              <a:cs typeface="Arial"/>
              <a:sym typeface="Arial"/>
            </a:endParaRPr>
          </a:p>
        </p:txBody>
      </p:sp>
      <p:sp>
        <p:nvSpPr>
          <p:cNvPr id="211" name="Google Shape;211;p17"/>
          <p:cNvSpPr txBox="1"/>
          <p:nvPr/>
        </p:nvSpPr>
        <p:spPr>
          <a:xfrm>
            <a:off x="10058400" y="2907792"/>
            <a:ext cx="1554480" cy="274320"/>
          </a:xfrm>
          <a:prstGeom prst="rect">
            <a:avLst/>
          </a:prstGeom>
          <a:noFill/>
          <a:ln>
            <a:noFill/>
          </a:ln>
        </p:spPr>
        <p:txBody>
          <a:bodyPr spcFirstLastPara="1" wrap="square" lIns="45700" tIns="18275" rIns="45700" bIns="18275" anchor="t" anchorCtr="0">
            <a:spAutoFit/>
          </a:bodyPr>
          <a:lstStyle/>
          <a:p>
            <a:pPr marL="0" marR="0" lvl="0" indent="0" algn="r" rtl="0">
              <a:lnSpc>
                <a:spcPct val="100000"/>
              </a:lnSpc>
              <a:spcBef>
                <a:spcPts val="0"/>
              </a:spcBef>
              <a:spcAft>
                <a:spcPts val="0"/>
              </a:spcAft>
              <a:buClr>
                <a:srgbClr val="000000"/>
              </a:buClr>
              <a:buSzPts val="1050"/>
              <a:buFont typeface="Arial"/>
              <a:buNone/>
            </a:pPr>
            <a:r>
              <a:rPr lang="en-US" sz="1050" b="1" i="0" u="none" strike="noStrike" cap="none">
                <a:solidFill>
                  <a:srgbClr val="003764"/>
                </a:solidFill>
                <a:latin typeface="Arial"/>
                <a:ea typeface="Arial"/>
                <a:cs typeface="Arial"/>
                <a:sym typeface="Arial"/>
              </a:rPr>
              <a:t>8:40am</a:t>
            </a:r>
            <a:endParaRPr sz="1400" b="0" i="0" u="none" strike="noStrike" cap="none">
              <a:solidFill>
                <a:srgbClr val="000000"/>
              </a:solidFill>
              <a:latin typeface="Arial"/>
              <a:ea typeface="Arial"/>
              <a:cs typeface="Arial"/>
              <a:sym typeface="Arial"/>
            </a:endParaRPr>
          </a:p>
        </p:txBody>
      </p:sp>
      <p:sp>
        <p:nvSpPr>
          <p:cNvPr id="212" name="Google Shape;212;p17"/>
          <p:cNvSpPr txBox="1"/>
          <p:nvPr/>
        </p:nvSpPr>
        <p:spPr>
          <a:xfrm>
            <a:off x="6108192" y="3273552"/>
            <a:ext cx="402336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Sessions run to</a:t>
            </a:r>
            <a:endParaRPr sz="1400" b="0" i="0" u="none" strike="noStrike" cap="none">
              <a:solidFill>
                <a:srgbClr val="000000"/>
              </a:solidFill>
              <a:latin typeface="Arial"/>
              <a:ea typeface="Arial"/>
              <a:cs typeface="Arial"/>
              <a:sym typeface="Arial"/>
            </a:endParaRPr>
          </a:p>
        </p:txBody>
      </p:sp>
      <p:sp>
        <p:nvSpPr>
          <p:cNvPr id="213" name="Google Shape;213;p17"/>
          <p:cNvSpPr txBox="1"/>
          <p:nvPr/>
        </p:nvSpPr>
        <p:spPr>
          <a:xfrm>
            <a:off x="10058400" y="3273552"/>
            <a:ext cx="1554480" cy="274320"/>
          </a:xfrm>
          <a:prstGeom prst="rect">
            <a:avLst/>
          </a:prstGeom>
          <a:noFill/>
          <a:ln>
            <a:noFill/>
          </a:ln>
        </p:spPr>
        <p:txBody>
          <a:bodyPr spcFirstLastPara="1" wrap="square" lIns="45700" tIns="18275" rIns="45700" bIns="18275" anchor="t" anchorCtr="0">
            <a:spAutoFit/>
          </a:bodyPr>
          <a:lstStyle/>
          <a:p>
            <a:pPr marL="0" marR="0" lvl="0" indent="0" algn="r" rtl="0">
              <a:lnSpc>
                <a:spcPct val="100000"/>
              </a:lnSpc>
              <a:spcBef>
                <a:spcPts val="0"/>
              </a:spcBef>
              <a:spcAft>
                <a:spcPts val="0"/>
              </a:spcAft>
              <a:buClr>
                <a:srgbClr val="000000"/>
              </a:buClr>
              <a:buSzPts val="1050"/>
              <a:buFont typeface="Arial"/>
              <a:buNone/>
            </a:pPr>
            <a:r>
              <a:rPr lang="en-US" sz="1050" b="1" i="0" u="none" strike="noStrike" cap="none">
                <a:solidFill>
                  <a:srgbClr val="003764"/>
                </a:solidFill>
                <a:latin typeface="Arial"/>
                <a:ea typeface="Arial"/>
                <a:cs typeface="Arial"/>
                <a:sym typeface="Arial"/>
              </a:rPr>
              <a:t>~5:00pm</a:t>
            </a:r>
            <a:endParaRPr sz="1400" b="0" i="0" u="none" strike="noStrike" cap="none">
              <a:solidFill>
                <a:srgbClr val="000000"/>
              </a:solidFill>
              <a:latin typeface="Arial"/>
              <a:ea typeface="Arial"/>
              <a:cs typeface="Arial"/>
              <a:sym typeface="Arial"/>
            </a:endParaRPr>
          </a:p>
        </p:txBody>
      </p:sp>
      <p:sp>
        <p:nvSpPr>
          <p:cNvPr id="214" name="Google Shape;214;p17"/>
          <p:cNvSpPr txBox="1"/>
          <p:nvPr/>
        </p:nvSpPr>
        <p:spPr>
          <a:xfrm>
            <a:off x="6108192" y="3639312"/>
            <a:ext cx="402336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Networking drinks</a:t>
            </a:r>
            <a:endParaRPr sz="1400" b="0" i="0" u="none" strike="noStrike" cap="none">
              <a:solidFill>
                <a:srgbClr val="000000"/>
              </a:solidFill>
              <a:latin typeface="Arial"/>
              <a:ea typeface="Arial"/>
              <a:cs typeface="Arial"/>
              <a:sym typeface="Arial"/>
            </a:endParaRPr>
          </a:p>
        </p:txBody>
      </p:sp>
      <p:sp>
        <p:nvSpPr>
          <p:cNvPr id="215" name="Google Shape;215;p17"/>
          <p:cNvSpPr txBox="1"/>
          <p:nvPr/>
        </p:nvSpPr>
        <p:spPr>
          <a:xfrm>
            <a:off x="10058400" y="3639312"/>
            <a:ext cx="1554480" cy="274320"/>
          </a:xfrm>
          <a:prstGeom prst="rect">
            <a:avLst/>
          </a:prstGeom>
          <a:noFill/>
          <a:ln>
            <a:noFill/>
          </a:ln>
        </p:spPr>
        <p:txBody>
          <a:bodyPr spcFirstLastPara="1" wrap="square" lIns="45700" tIns="18275" rIns="45700" bIns="18275" anchor="t" anchorCtr="0">
            <a:spAutoFit/>
          </a:bodyPr>
          <a:lstStyle/>
          <a:p>
            <a:pPr marL="0" marR="0" lvl="0" indent="0" algn="r" rtl="0">
              <a:lnSpc>
                <a:spcPct val="100000"/>
              </a:lnSpc>
              <a:spcBef>
                <a:spcPts val="0"/>
              </a:spcBef>
              <a:spcAft>
                <a:spcPts val="0"/>
              </a:spcAft>
              <a:buClr>
                <a:srgbClr val="000000"/>
              </a:buClr>
              <a:buSzPts val="1050"/>
              <a:buFont typeface="Arial"/>
              <a:buNone/>
            </a:pPr>
            <a:r>
              <a:rPr lang="en-US" sz="1050" b="1" i="0" u="none" strike="noStrike" cap="none">
                <a:solidFill>
                  <a:srgbClr val="003764"/>
                </a:solidFill>
                <a:latin typeface="Arial"/>
                <a:ea typeface="Arial"/>
                <a:cs typeface="Arial"/>
                <a:sym typeface="Arial"/>
              </a:rPr>
              <a:t>5:55pm – 7:20pm</a:t>
            </a:r>
            <a:endParaRPr sz="1400" b="0" i="0" u="none" strike="noStrike" cap="none">
              <a:solidFill>
                <a:srgbClr val="000000"/>
              </a:solidFill>
              <a:latin typeface="Arial"/>
              <a:ea typeface="Arial"/>
              <a:cs typeface="Arial"/>
              <a:sym typeface="Arial"/>
            </a:endParaRPr>
          </a:p>
        </p:txBody>
      </p:sp>
      <p:sp>
        <p:nvSpPr>
          <p:cNvPr id="216" name="Google Shape;216;p17"/>
          <p:cNvSpPr/>
          <p:nvPr/>
        </p:nvSpPr>
        <p:spPr>
          <a:xfrm>
            <a:off x="5943600" y="4041648"/>
            <a:ext cx="5760720" cy="384048"/>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7" name="Google Shape;217;p17"/>
          <p:cNvSpPr txBox="1"/>
          <p:nvPr/>
        </p:nvSpPr>
        <p:spPr>
          <a:xfrm>
            <a:off x="6108192" y="4114800"/>
            <a:ext cx="548640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DAY 2 — THU 25 JUNE</a:t>
            </a:r>
            <a:endParaRPr sz="1400" b="0" i="0" u="none" strike="noStrike" cap="none">
              <a:solidFill>
                <a:srgbClr val="000000"/>
              </a:solidFill>
              <a:latin typeface="Arial"/>
              <a:ea typeface="Arial"/>
              <a:cs typeface="Arial"/>
              <a:sym typeface="Arial"/>
            </a:endParaRPr>
          </a:p>
        </p:txBody>
      </p:sp>
      <p:sp>
        <p:nvSpPr>
          <p:cNvPr id="218" name="Google Shape;218;p17"/>
          <p:cNvSpPr txBox="1"/>
          <p:nvPr/>
        </p:nvSpPr>
        <p:spPr>
          <a:xfrm>
            <a:off x="6108192" y="4498848"/>
            <a:ext cx="402336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Registration</a:t>
            </a:r>
            <a:endParaRPr sz="1400" b="0" i="0" u="none" strike="noStrike" cap="none">
              <a:solidFill>
                <a:srgbClr val="000000"/>
              </a:solidFill>
              <a:latin typeface="Arial"/>
              <a:ea typeface="Arial"/>
              <a:cs typeface="Arial"/>
              <a:sym typeface="Arial"/>
            </a:endParaRPr>
          </a:p>
        </p:txBody>
      </p:sp>
      <p:sp>
        <p:nvSpPr>
          <p:cNvPr id="219" name="Google Shape;219;p17"/>
          <p:cNvSpPr txBox="1"/>
          <p:nvPr/>
        </p:nvSpPr>
        <p:spPr>
          <a:xfrm>
            <a:off x="10058400" y="4498848"/>
            <a:ext cx="1554480" cy="274320"/>
          </a:xfrm>
          <a:prstGeom prst="rect">
            <a:avLst/>
          </a:prstGeom>
          <a:noFill/>
          <a:ln>
            <a:noFill/>
          </a:ln>
        </p:spPr>
        <p:txBody>
          <a:bodyPr spcFirstLastPara="1" wrap="square" lIns="45700" tIns="18275" rIns="45700" bIns="18275" anchor="t" anchorCtr="0">
            <a:spAutoFit/>
          </a:bodyPr>
          <a:lstStyle/>
          <a:p>
            <a:pPr marL="0" marR="0" lvl="0" indent="0" algn="r" rtl="0">
              <a:lnSpc>
                <a:spcPct val="100000"/>
              </a:lnSpc>
              <a:spcBef>
                <a:spcPts val="0"/>
              </a:spcBef>
              <a:spcAft>
                <a:spcPts val="0"/>
              </a:spcAft>
              <a:buClr>
                <a:srgbClr val="000000"/>
              </a:buClr>
              <a:buSzPts val="1050"/>
              <a:buFont typeface="Arial"/>
              <a:buNone/>
            </a:pPr>
            <a:r>
              <a:rPr lang="en-US" sz="1050" b="1" i="0" u="none" strike="noStrike" cap="none">
                <a:solidFill>
                  <a:srgbClr val="003764"/>
                </a:solidFill>
                <a:latin typeface="Arial"/>
                <a:ea typeface="Arial"/>
                <a:cs typeface="Arial"/>
                <a:sym typeface="Arial"/>
              </a:rPr>
              <a:t>8:00am</a:t>
            </a:r>
            <a:endParaRPr sz="1400" b="0" i="0" u="none" strike="noStrike" cap="none">
              <a:solidFill>
                <a:srgbClr val="000000"/>
              </a:solidFill>
              <a:latin typeface="Arial"/>
              <a:ea typeface="Arial"/>
              <a:cs typeface="Arial"/>
              <a:sym typeface="Arial"/>
            </a:endParaRPr>
          </a:p>
        </p:txBody>
      </p:sp>
      <p:sp>
        <p:nvSpPr>
          <p:cNvPr id="220" name="Google Shape;220;p17"/>
          <p:cNvSpPr txBox="1"/>
          <p:nvPr/>
        </p:nvSpPr>
        <p:spPr>
          <a:xfrm>
            <a:off x="6108192" y="4864608"/>
            <a:ext cx="402336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Conference opens</a:t>
            </a:r>
            <a:endParaRPr sz="1400" b="0" i="0" u="none" strike="noStrike" cap="none">
              <a:solidFill>
                <a:srgbClr val="000000"/>
              </a:solidFill>
              <a:latin typeface="Arial"/>
              <a:ea typeface="Arial"/>
              <a:cs typeface="Arial"/>
              <a:sym typeface="Arial"/>
            </a:endParaRPr>
          </a:p>
        </p:txBody>
      </p:sp>
      <p:sp>
        <p:nvSpPr>
          <p:cNvPr id="221" name="Google Shape;221;p17"/>
          <p:cNvSpPr txBox="1"/>
          <p:nvPr/>
        </p:nvSpPr>
        <p:spPr>
          <a:xfrm>
            <a:off x="10058400" y="4864608"/>
            <a:ext cx="1554480" cy="274320"/>
          </a:xfrm>
          <a:prstGeom prst="rect">
            <a:avLst/>
          </a:prstGeom>
          <a:noFill/>
          <a:ln>
            <a:noFill/>
          </a:ln>
        </p:spPr>
        <p:txBody>
          <a:bodyPr spcFirstLastPara="1" wrap="square" lIns="45700" tIns="18275" rIns="45700" bIns="18275" anchor="t" anchorCtr="0">
            <a:spAutoFit/>
          </a:bodyPr>
          <a:lstStyle/>
          <a:p>
            <a:pPr marL="0" marR="0" lvl="0" indent="0" algn="r" rtl="0">
              <a:lnSpc>
                <a:spcPct val="100000"/>
              </a:lnSpc>
              <a:spcBef>
                <a:spcPts val="0"/>
              </a:spcBef>
              <a:spcAft>
                <a:spcPts val="0"/>
              </a:spcAft>
              <a:buClr>
                <a:srgbClr val="000000"/>
              </a:buClr>
              <a:buSzPts val="1050"/>
              <a:buFont typeface="Arial"/>
              <a:buNone/>
            </a:pPr>
            <a:r>
              <a:rPr lang="en-US" sz="1050" b="1" i="0" u="none" strike="noStrike" cap="none">
                <a:solidFill>
                  <a:srgbClr val="003764"/>
                </a:solidFill>
                <a:latin typeface="Arial"/>
                <a:ea typeface="Arial"/>
                <a:cs typeface="Arial"/>
                <a:sym typeface="Arial"/>
              </a:rPr>
              <a:t>8:50am</a:t>
            </a:r>
            <a:endParaRPr sz="1400" b="0" i="0" u="none" strike="noStrike" cap="none">
              <a:solidFill>
                <a:srgbClr val="000000"/>
              </a:solidFill>
              <a:latin typeface="Arial"/>
              <a:ea typeface="Arial"/>
              <a:cs typeface="Arial"/>
              <a:sym typeface="Arial"/>
            </a:endParaRPr>
          </a:p>
        </p:txBody>
      </p:sp>
      <p:sp>
        <p:nvSpPr>
          <p:cNvPr id="222" name="Google Shape;222;p17"/>
          <p:cNvSpPr txBox="1"/>
          <p:nvPr/>
        </p:nvSpPr>
        <p:spPr>
          <a:xfrm>
            <a:off x="6108192" y="5230368"/>
            <a:ext cx="402336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Lunch</a:t>
            </a:r>
            <a:endParaRPr sz="1400" b="0" i="0" u="none" strike="noStrike" cap="none">
              <a:solidFill>
                <a:srgbClr val="000000"/>
              </a:solidFill>
              <a:latin typeface="Arial"/>
              <a:ea typeface="Arial"/>
              <a:cs typeface="Arial"/>
              <a:sym typeface="Arial"/>
            </a:endParaRPr>
          </a:p>
        </p:txBody>
      </p:sp>
      <p:sp>
        <p:nvSpPr>
          <p:cNvPr id="223" name="Google Shape;223;p17"/>
          <p:cNvSpPr txBox="1"/>
          <p:nvPr/>
        </p:nvSpPr>
        <p:spPr>
          <a:xfrm>
            <a:off x="10058400" y="5230368"/>
            <a:ext cx="1554480" cy="274320"/>
          </a:xfrm>
          <a:prstGeom prst="rect">
            <a:avLst/>
          </a:prstGeom>
          <a:noFill/>
          <a:ln>
            <a:noFill/>
          </a:ln>
        </p:spPr>
        <p:txBody>
          <a:bodyPr spcFirstLastPara="1" wrap="square" lIns="45700" tIns="18275" rIns="45700" bIns="18275" anchor="t" anchorCtr="0">
            <a:spAutoFit/>
          </a:bodyPr>
          <a:lstStyle/>
          <a:p>
            <a:pPr marL="0" marR="0" lvl="0" indent="0" algn="r" rtl="0">
              <a:lnSpc>
                <a:spcPct val="100000"/>
              </a:lnSpc>
              <a:spcBef>
                <a:spcPts val="0"/>
              </a:spcBef>
              <a:spcAft>
                <a:spcPts val="0"/>
              </a:spcAft>
              <a:buClr>
                <a:srgbClr val="000000"/>
              </a:buClr>
              <a:buSzPts val="1050"/>
              <a:buFont typeface="Arial"/>
              <a:buNone/>
            </a:pPr>
            <a:r>
              <a:rPr lang="en-US" sz="1050" b="1" i="0" u="none" strike="noStrike" cap="none">
                <a:solidFill>
                  <a:srgbClr val="003764"/>
                </a:solidFill>
                <a:latin typeface="Arial"/>
                <a:ea typeface="Arial"/>
                <a:cs typeface="Arial"/>
                <a:sym typeface="Arial"/>
              </a:rPr>
              <a:t>1:45pm – 2:20pm</a:t>
            </a:r>
            <a:endParaRPr sz="1400" b="0" i="0" u="none" strike="noStrike" cap="none">
              <a:solidFill>
                <a:srgbClr val="000000"/>
              </a:solidFill>
              <a:latin typeface="Arial"/>
              <a:ea typeface="Arial"/>
              <a:cs typeface="Arial"/>
              <a:sym typeface="Arial"/>
            </a:endParaRPr>
          </a:p>
        </p:txBody>
      </p:sp>
      <p:sp>
        <p:nvSpPr>
          <p:cNvPr id="224" name="Google Shape;224;p17"/>
          <p:cNvSpPr txBox="1"/>
          <p:nvPr/>
        </p:nvSpPr>
        <p:spPr>
          <a:xfrm>
            <a:off x="6108192" y="5596128"/>
            <a:ext cx="402336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Close of summit</a:t>
            </a:r>
            <a:endParaRPr sz="1400" b="0" i="0" u="none" strike="noStrike" cap="none">
              <a:solidFill>
                <a:srgbClr val="000000"/>
              </a:solidFill>
              <a:latin typeface="Arial"/>
              <a:ea typeface="Arial"/>
              <a:cs typeface="Arial"/>
              <a:sym typeface="Arial"/>
            </a:endParaRPr>
          </a:p>
        </p:txBody>
      </p:sp>
      <p:sp>
        <p:nvSpPr>
          <p:cNvPr id="225" name="Google Shape;225;p17"/>
          <p:cNvSpPr txBox="1"/>
          <p:nvPr/>
        </p:nvSpPr>
        <p:spPr>
          <a:xfrm>
            <a:off x="10058400" y="5596128"/>
            <a:ext cx="1554480" cy="274320"/>
          </a:xfrm>
          <a:prstGeom prst="rect">
            <a:avLst/>
          </a:prstGeom>
          <a:noFill/>
          <a:ln>
            <a:noFill/>
          </a:ln>
        </p:spPr>
        <p:txBody>
          <a:bodyPr spcFirstLastPara="1" wrap="square" lIns="45700" tIns="18275" rIns="45700" bIns="18275" anchor="t" anchorCtr="0">
            <a:spAutoFit/>
          </a:bodyPr>
          <a:lstStyle/>
          <a:p>
            <a:pPr marL="0" marR="0" lvl="0" indent="0" algn="r" rtl="0">
              <a:lnSpc>
                <a:spcPct val="100000"/>
              </a:lnSpc>
              <a:spcBef>
                <a:spcPts val="0"/>
              </a:spcBef>
              <a:spcAft>
                <a:spcPts val="0"/>
              </a:spcAft>
              <a:buClr>
                <a:srgbClr val="000000"/>
              </a:buClr>
              <a:buSzPts val="1050"/>
              <a:buFont typeface="Arial"/>
              <a:buNone/>
            </a:pPr>
            <a:r>
              <a:rPr lang="en-US" sz="1050" b="1" i="0" u="none" strike="noStrike" cap="none">
                <a:solidFill>
                  <a:srgbClr val="003764"/>
                </a:solidFill>
                <a:latin typeface="Arial"/>
                <a:ea typeface="Arial"/>
                <a:cs typeface="Arial"/>
                <a:sym typeface="Arial"/>
              </a:rPr>
              <a:t>~2:25pm</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29"/>
        <p:cNvGrpSpPr/>
        <p:nvPr/>
      </p:nvGrpSpPr>
      <p:grpSpPr>
        <a:xfrm>
          <a:off x="0" y="0"/>
          <a:ext cx="0" cy="0"/>
          <a:chOff x="0" y="0"/>
          <a:chExt cx="0" cy="0"/>
        </a:xfrm>
      </p:grpSpPr>
      <p:sp>
        <p:nvSpPr>
          <p:cNvPr id="230" name="Google Shape;230;p18"/>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rgbClr val="474B4C"/>
              </a:buClr>
              <a:buSzPts val="2700"/>
              <a:buFont typeface="Arial"/>
              <a:buNone/>
            </a:pPr>
            <a:r>
              <a:rPr lang="en-US" sz="2700" b="1">
                <a:solidFill>
                  <a:srgbClr val="474B4C"/>
                </a:solidFill>
                <a:latin typeface="Arial"/>
                <a:ea typeface="Arial"/>
                <a:cs typeface="Arial"/>
                <a:sym typeface="Arial"/>
              </a:rPr>
              <a:t>Who's going from Pacific Energy</a:t>
            </a:r>
            <a:endParaRPr/>
          </a:p>
        </p:txBody>
      </p:sp>
      <p:sp>
        <p:nvSpPr>
          <p:cNvPr id="231" name="Google Shape;231;p18"/>
          <p:cNvSpPr txBox="1">
            <a:spLocks noGrp="1"/>
          </p:cNvSpPr>
          <p:nvPr>
            <p:ph type="body" idx="2"/>
          </p:nvPr>
        </p:nvSpPr>
        <p:spPr>
          <a:xfrm>
            <a:off x="462005" y="1119652"/>
            <a:ext cx="9649675" cy="400346"/>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SzPts val="1300"/>
              <a:buNone/>
            </a:pPr>
            <a:r>
              <a:rPr lang="en-US" sz="1300" b="1">
                <a:solidFill>
                  <a:srgbClr val="4982C0"/>
                </a:solidFill>
                <a:latin typeface="Arial"/>
                <a:ea typeface="Arial"/>
                <a:cs typeface="Arial"/>
                <a:sym typeface="Arial"/>
              </a:rPr>
              <a:t>OUR TEAM ON THE GROUND</a:t>
            </a:r>
            <a:endParaRPr/>
          </a:p>
        </p:txBody>
      </p:sp>
      <p:sp>
        <p:nvSpPr>
          <p:cNvPr id="232" name="Google Shape;232;p18"/>
          <p:cNvSpPr txBox="1"/>
          <p:nvPr/>
        </p:nvSpPr>
        <p:spPr>
          <a:xfrm>
            <a:off x="448056" y="1664208"/>
            <a:ext cx="8229600" cy="36576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a:solidFill>
                  <a:srgbClr val="003764"/>
                </a:solidFill>
                <a:latin typeface="Arial"/>
                <a:ea typeface="Arial"/>
                <a:cs typeface="Arial"/>
                <a:sym typeface="Arial"/>
              </a:rPr>
              <a:t>Pacific Energy team across the two days:</a:t>
            </a:r>
            <a:endParaRPr sz="1400" b="0" i="0" u="none" strike="noStrike" cap="none">
              <a:solidFill>
                <a:srgbClr val="000000"/>
              </a:solidFill>
              <a:latin typeface="Arial"/>
              <a:ea typeface="Arial"/>
              <a:cs typeface="Arial"/>
              <a:sym typeface="Arial"/>
            </a:endParaRPr>
          </a:p>
        </p:txBody>
      </p:sp>
      <p:sp>
        <p:nvSpPr>
          <p:cNvPr id="235" name="Google Shape;235;p18"/>
          <p:cNvSpPr/>
          <p:nvPr/>
        </p:nvSpPr>
        <p:spPr>
          <a:xfrm>
            <a:off x="448056" y="2304288"/>
            <a:ext cx="11283696" cy="384048"/>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6" name="Google Shape;236;p18"/>
          <p:cNvSpPr txBox="1"/>
          <p:nvPr/>
        </p:nvSpPr>
        <p:spPr>
          <a:xfrm>
            <a:off x="585216" y="2377440"/>
            <a:ext cx="310896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1" i="0" u="none" strike="noStrike" cap="none">
                <a:solidFill>
                  <a:srgbClr val="FFFFFF"/>
                </a:solidFill>
                <a:latin typeface="Arial"/>
                <a:ea typeface="Arial"/>
                <a:cs typeface="Arial"/>
                <a:sym typeface="Arial"/>
              </a:rPr>
              <a:t>NAME</a:t>
            </a:r>
            <a:endParaRPr sz="1400" b="0" i="0" u="none" strike="noStrike" cap="none">
              <a:solidFill>
                <a:srgbClr val="000000"/>
              </a:solidFill>
              <a:latin typeface="Arial"/>
              <a:ea typeface="Arial"/>
              <a:cs typeface="Arial"/>
              <a:sym typeface="Arial"/>
            </a:endParaRPr>
          </a:p>
        </p:txBody>
      </p:sp>
      <p:sp>
        <p:nvSpPr>
          <p:cNvPr id="237" name="Google Shape;237;p18"/>
          <p:cNvSpPr txBox="1"/>
          <p:nvPr/>
        </p:nvSpPr>
        <p:spPr>
          <a:xfrm>
            <a:off x="3877056" y="2377440"/>
            <a:ext cx="310896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1" i="0" u="none" strike="noStrike" cap="none">
                <a:solidFill>
                  <a:srgbClr val="FFFFFF"/>
                </a:solidFill>
                <a:latin typeface="Arial"/>
                <a:ea typeface="Arial"/>
                <a:cs typeface="Arial"/>
                <a:sym typeface="Arial"/>
              </a:rPr>
              <a:t>ROLE</a:t>
            </a:r>
            <a:endParaRPr sz="1400" b="0" i="0" u="none" strike="noStrike" cap="none">
              <a:solidFill>
                <a:srgbClr val="000000"/>
              </a:solidFill>
              <a:latin typeface="Arial"/>
              <a:ea typeface="Arial"/>
              <a:cs typeface="Arial"/>
              <a:sym typeface="Arial"/>
            </a:endParaRPr>
          </a:p>
        </p:txBody>
      </p:sp>
      <p:sp>
        <p:nvSpPr>
          <p:cNvPr id="238" name="Google Shape;238;p18"/>
          <p:cNvSpPr txBox="1"/>
          <p:nvPr/>
        </p:nvSpPr>
        <p:spPr>
          <a:xfrm>
            <a:off x="7168896" y="2377440"/>
            <a:ext cx="4517136"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1" i="0" u="none" strike="noStrike" cap="none">
                <a:solidFill>
                  <a:srgbClr val="FFFFFF"/>
                </a:solidFill>
                <a:latin typeface="Arial"/>
                <a:ea typeface="Arial"/>
                <a:cs typeface="Arial"/>
                <a:sym typeface="Arial"/>
              </a:rPr>
              <a:t>FOCUS / ACCOUNTS</a:t>
            </a:r>
            <a:endParaRPr sz="1400" b="0" i="0" u="none" strike="noStrike" cap="none">
              <a:solidFill>
                <a:srgbClr val="000000"/>
              </a:solidFill>
              <a:latin typeface="Arial"/>
              <a:ea typeface="Arial"/>
              <a:cs typeface="Arial"/>
              <a:sym typeface="Arial"/>
            </a:endParaRPr>
          </a:p>
        </p:txBody>
      </p:sp>
      <p:sp>
        <p:nvSpPr>
          <p:cNvPr id="239" name="Google Shape;239;p18"/>
          <p:cNvSpPr/>
          <p:nvPr/>
        </p:nvSpPr>
        <p:spPr>
          <a:xfrm>
            <a:off x="448056" y="2688336"/>
            <a:ext cx="11283696" cy="512064"/>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0" name="Google Shape;240;p18"/>
          <p:cNvSpPr txBox="1"/>
          <p:nvPr/>
        </p:nvSpPr>
        <p:spPr>
          <a:xfrm>
            <a:off x="585216" y="2743200"/>
            <a:ext cx="3108900" cy="1986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1" i="0" u="none" strike="noStrike" cap="none">
                <a:solidFill>
                  <a:srgbClr val="003764"/>
                </a:solidFill>
                <a:latin typeface="Arial"/>
                <a:ea typeface="Arial"/>
                <a:cs typeface="Arial"/>
                <a:sym typeface="Arial"/>
              </a:rPr>
              <a:t>Ashvin</a:t>
            </a:r>
            <a:endParaRPr sz="1400" b="0" i="0" u="none" strike="noStrike" cap="none">
              <a:solidFill>
                <a:srgbClr val="000000"/>
              </a:solidFill>
              <a:latin typeface="Arial"/>
              <a:ea typeface="Arial"/>
              <a:cs typeface="Arial"/>
              <a:sym typeface="Arial"/>
            </a:endParaRPr>
          </a:p>
        </p:txBody>
      </p:sp>
      <p:sp>
        <p:nvSpPr>
          <p:cNvPr id="241" name="Google Shape;241;p18"/>
          <p:cNvSpPr txBox="1"/>
          <p:nvPr/>
        </p:nvSpPr>
        <p:spPr>
          <a:xfrm>
            <a:off x="3877056" y="2743200"/>
            <a:ext cx="3108900" cy="1986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Chief Commercial/Legal Officer</a:t>
            </a:r>
            <a:endParaRPr sz="1400" b="0" i="0" u="none" strike="noStrike" cap="none">
              <a:solidFill>
                <a:srgbClr val="000000"/>
              </a:solidFill>
              <a:latin typeface="Arial"/>
              <a:ea typeface="Arial"/>
              <a:cs typeface="Arial"/>
              <a:sym typeface="Arial"/>
            </a:endParaRPr>
          </a:p>
        </p:txBody>
      </p:sp>
      <p:sp>
        <p:nvSpPr>
          <p:cNvPr id="242" name="Google Shape;242;p18"/>
          <p:cNvSpPr txBox="1"/>
          <p:nvPr/>
        </p:nvSpPr>
        <p:spPr>
          <a:xfrm>
            <a:off x="7168896" y="2743200"/>
            <a:ext cx="4517136" cy="402336"/>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 e.g. Miners &amp; resources ]</a:t>
            </a:r>
            <a:endParaRPr sz="1400" b="0" i="0" u="none" strike="noStrike" cap="none">
              <a:solidFill>
                <a:srgbClr val="000000"/>
              </a:solidFill>
              <a:latin typeface="Arial"/>
              <a:ea typeface="Arial"/>
              <a:cs typeface="Arial"/>
              <a:sym typeface="Arial"/>
            </a:endParaRPr>
          </a:p>
        </p:txBody>
      </p:sp>
      <p:sp>
        <p:nvSpPr>
          <p:cNvPr id="243" name="Google Shape;243;p18"/>
          <p:cNvSpPr/>
          <p:nvPr/>
        </p:nvSpPr>
        <p:spPr>
          <a:xfrm>
            <a:off x="448056" y="3200400"/>
            <a:ext cx="11283696" cy="512064"/>
          </a:xfrm>
          <a:prstGeom prst="rect">
            <a:avLst/>
          </a:prstGeom>
          <a:solidFill>
            <a:srgbClr val="F2F4F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4" name="Google Shape;244;p18"/>
          <p:cNvSpPr txBox="1"/>
          <p:nvPr/>
        </p:nvSpPr>
        <p:spPr>
          <a:xfrm>
            <a:off x="585216" y="3255264"/>
            <a:ext cx="3108900" cy="1986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1" i="0" u="none" strike="noStrike" cap="none">
                <a:solidFill>
                  <a:srgbClr val="003764"/>
                </a:solidFill>
                <a:latin typeface="Arial"/>
                <a:ea typeface="Arial"/>
                <a:cs typeface="Arial"/>
                <a:sym typeface="Arial"/>
              </a:rPr>
              <a:t>Michael Hart</a:t>
            </a:r>
            <a:endParaRPr sz="1400" b="0" i="0" u="none" strike="noStrike" cap="none">
              <a:solidFill>
                <a:srgbClr val="000000"/>
              </a:solidFill>
              <a:latin typeface="Arial"/>
              <a:ea typeface="Arial"/>
              <a:cs typeface="Arial"/>
              <a:sym typeface="Arial"/>
            </a:endParaRPr>
          </a:p>
        </p:txBody>
      </p:sp>
      <p:sp>
        <p:nvSpPr>
          <p:cNvPr id="245" name="Google Shape;245;p18"/>
          <p:cNvSpPr txBox="1"/>
          <p:nvPr/>
        </p:nvSpPr>
        <p:spPr>
          <a:xfrm>
            <a:off x="3877056" y="3255264"/>
            <a:ext cx="3108960" cy="402336"/>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 Role / title ]</a:t>
            </a:r>
            <a:endParaRPr sz="1400" b="0" i="0" u="none" strike="noStrike" cap="none">
              <a:solidFill>
                <a:srgbClr val="000000"/>
              </a:solidFill>
              <a:latin typeface="Arial"/>
              <a:ea typeface="Arial"/>
              <a:cs typeface="Arial"/>
              <a:sym typeface="Arial"/>
            </a:endParaRPr>
          </a:p>
        </p:txBody>
      </p:sp>
      <p:sp>
        <p:nvSpPr>
          <p:cNvPr id="246" name="Google Shape;246;p18"/>
          <p:cNvSpPr txBox="1"/>
          <p:nvPr/>
        </p:nvSpPr>
        <p:spPr>
          <a:xfrm>
            <a:off x="7168896" y="3255264"/>
            <a:ext cx="4517136" cy="402336"/>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 e.g. Power &amp; utilities ]</a:t>
            </a:r>
            <a:endParaRPr sz="1400" b="0" i="0" u="none" strike="noStrike" cap="none">
              <a:solidFill>
                <a:srgbClr val="000000"/>
              </a:solidFill>
              <a:latin typeface="Arial"/>
              <a:ea typeface="Arial"/>
              <a:cs typeface="Arial"/>
              <a:sym typeface="Arial"/>
            </a:endParaRPr>
          </a:p>
        </p:txBody>
      </p:sp>
      <p:sp>
        <p:nvSpPr>
          <p:cNvPr id="247" name="Google Shape;247;p18"/>
          <p:cNvSpPr/>
          <p:nvPr/>
        </p:nvSpPr>
        <p:spPr>
          <a:xfrm>
            <a:off x="402029" y="3865887"/>
            <a:ext cx="11283696" cy="512064"/>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8" name="Google Shape;248;p18"/>
          <p:cNvSpPr txBox="1"/>
          <p:nvPr/>
        </p:nvSpPr>
        <p:spPr>
          <a:xfrm>
            <a:off x="585216" y="3767328"/>
            <a:ext cx="3108900" cy="1986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1" i="0" u="none" strike="noStrike" cap="none">
                <a:solidFill>
                  <a:srgbClr val="003764"/>
                </a:solidFill>
                <a:latin typeface="Arial"/>
                <a:ea typeface="Arial"/>
                <a:cs typeface="Arial"/>
                <a:sym typeface="Arial"/>
              </a:rPr>
              <a:t>Camis Smith</a:t>
            </a:r>
            <a:endParaRPr sz="1400" b="0" i="0" u="none" strike="noStrike" cap="none">
              <a:solidFill>
                <a:srgbClr val="000000"/>
              </a:solidFill>
              <a:latin typeface="Arial"/>
              <a:ea typeface="Arial"/>
              <a:cs typeface="Arial"/>
              <a:sym typeface="Arial"/>
            </a:endParaRPr>
          </a:p>
        </p:txBody>
      </p:sp>
      <p:sp>
        <p:nvSpPr>
          <p:cNvPr id="249" name="Google Shape;249;p18"/>
          <p:cNvSpPr txBox="1"/>
          <p:nvPr/>
        </p:nvSpPr>
        <p:spPr>
          <a:xfrm>
            <a:off x="3877056" y="3767328"/>
            <a:ext cx="3108900" cy="1986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Aboriginal Engagement </a:t>
            </a:r>
            <a:endParaRPr sz="1400" b="0" i="0" u="none" strike="noStrike" cap="none">
              <a:solidFill>
                <a:srgbClr val="000000"/>
              </a:solidFill>
              <a:latin typeface="Arial"/>
              <a:ea typeface="Arial"/>
              <a:cs typeface="Arial"/>
              <a:sym typeface="Arial"/>
            </a:endParaRPr>
          </a:p>
        </p:txBody>
      </p:sp>
      <p:sp>
        <p:nvSpPr>
          <p:cNvPr id="250" name="Google Shape;250;p18"/>
          <p:cNvSpPr txBox="1"/>
          <p:nvPr/>
        </p:nvSpPr>
        <p:spPr>
          <a:xfrm>
            <a:off x="7168896" y="3767328"/>
            <a:ext cx="4517136" cy="402336"/>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 e.g. Government &amp; region ]</a:t>
            </a:r>
            <a:endParaRPr sz="1400" b="0" i="0" u="none" strike="noStrike" cap="none">
              <a:solidFill>
                <a:srgbClr val="000000"/>
              </a:solidFill>
              <a:latin typeface="Arial"/>
              <a:ea typeface="Arial"/>
              <a:cs typeface="Arial"/>
              <a:sym typeface="Arial"/>
            </a:endParaRPr>
          </a:p>
        </p:txBody>
      </p:sp>
      <p:sp>
        <p:nvSpPr>
          <p:cNvPr id="251" name="Google Shape;251;p18"/>
          <p:cNvSpPr/>
          <p:nvPr/>
        </p:nvSpPr>
        <p:spPr>
          <a:xfrm>
            <a:off x="448056" y="4224528"/>
            <a:ext cx="11283696" cy="512064"/>
          </a:xfrm>
          <a:prstGeom prst="rect">
            <a:avLst/>
          </a:prstGeom>
          <a:solidFill>
            <a:srgbClr val="F2F4F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52" name="Google Shape;252;p18"/>
          <p:cNvSpPr txBox="1"/>
          <p:nvPr/>
        </p:nvSpPr>
        <p:spPr>
          <a:xfrm>
            <a:off x="3877056" y="4279392"/>
            <a:ext cx="3108900" cy="1986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Marketing Advisor</a:t>
            </a:r>
            <a:endParaRPr sz="1400" b="0" i="0" u="none" strike="noStrike" cap="none">
              <a:solidFill>
                <a:srgbClr val="000000"/>
              </a:solidFill>
              <a:latin typeface="Arial"/>
              <a:ea typeface="Arial"/>
              <a:cs typeface="Arial"/>
              <a:sym typeface="Arial"/>
            </a:endParaRPr>
          </a:p>
        </p:txBody>
      </p:sp>
      <p:sp>
        <p:nvSpPr>
          <p:cNvPr id="253" name="Google Shape;253;p18"/>
          <p:cNvSpPr txBox="1"/>
          <p:nvPr/>
        </p:nvSpPr>
        <p:spPr>
          <a:xfrm>
            <a:off x="7168896" y="4279392"/>
            <a:ext cx="4517136" cy="402336"/>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50"/>
              <a:buFont typeface="Arial"/>
              <a:buNone/>
            </a:pPr>
            <a:endParaRPr sz="1400" b="0" i="0" u="none" strike="noStrike" cap="none">
              <a:solidFill>
                <a:srgbClr val="000000"/>
              </a:solidFill>
              <a:latin typeface="Arial"/>
              <a:ea typeface="Arial"/>
              <a:cs typeface="Arial"/>
              <a:sym typeface="Arial"/>
            </a:endParaRPr>
          </a:p>
        </p:txBody>
      </p:sp>
      <p:sp>
        <p:nvSpPr>
          <p:cNvPr id="258" name="Google Shape;258;p18"/>
          <p:cNvSpPr txBox="1"/>
          <p:nvPr/>
        </p:nvSpPr>
        <p:spPr>
          <a:xfrm>
            <a:off x="448056" y="5321808"/>
            <a:ext cx="11283696"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1" u="none" strike="noStrike" cap="none">
                <a:solidFill>
                  <a:srgbClr val="6E7E91"/>
                </a:solidFill>
                <a:latin typeface="Arial"/>
                <a:ea typeface="Arial"/>
                <a:cs typeface="Arial"/>
                <a:sym typeface="Arial"/>
              </a:rPr>
              <a:t>Replace the placeholders with the confirmed team. Keep one named owner per priority sector.</a:t>
            </a:r>
            <a:endParaRPr sz="1400" b="0" i="0" u="none" strike="noStrike" cap="none">
              <a:solidFill>
                <a:srgbClr val="000000"/>
              </a:solidFill>
              <a:latin typeface="Arial"/>
              <a:ea typeface="Arial"/>
              <a:cs typeface="Arial"/>
              <a:sym typeface="Arial"/>
            </a:endParaRPr>
          </a:p>
        </p:txBody>
      </p:sp>
      <p:sp>
        <p:nvSpPr>
          <p:cNvPr id="259" name="Google Shape;259;p18"/>
          <p:cNvSpPr txBox="1"/>
          <p:nvPr/>
        </p:nvSpPr>
        <p:spPr>
          <a:xfrm>
            <a:off x="585266" y="4321746"/>
            <a:ext cx="3108900" cy="1986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5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63"/>
        <p:cNvGrpSpPr/>
        <p:nvPr/>
      </p:nvGrpSpPr>
      <p:grpSpPr>
        <a:xfrm>
          <a:off x="0" y="0"/>
          <a:ext cx="0" cy="0"/>
          <a:chOff x="0" y="0"/>
          <a:chExt cx="0" cy="0"/>
        </a:xfrm>
      </p:grpSpPr>
      <p:sp>
        <p:nvSpPr>
          <p:cNvPr id="264" name="Google Shape;264;p19"/>
          <p:cNvSpPr txBox="1">
            <a:spLocks noGrp="1"/>
          </p:cNvSpPr>
          <p:nvPr>
            <p:ph type="title"/>
          </p:nvPr>
        </p:nvSpPr>
        <p:spPr>
          <a:xfrm>
            <a:off x="452480" y="347713"/>
            <a:ext cx="9649800" cy="770400"/>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rgbClr val="474B4C"/>
              </a:buClr>
              <a:buSzPts val="2700"/>
              <a:buFont typeface="Arial"/>
              <a:buNone/>
            </a:pPr>
            <a:r>
              <a:rPr lang="en-US" sz="2700">
                <a:solidFill>
                  <a:srgbClr val="474B4C"/>
                </a:solidFill>
              </a:rPr>
              <a:t>Notable attendees</a:t>
            </a:r>
            <a:endParaRPr/>
          </a:p>
        </p:txBody>
      </p:sp>
      <p:sp>
        <p:nvSpPr>
          <p:cNvPr id="265" name="Google Shape;265;p19"/>
          <p:cNvSpPr txBox="1">
            <a:spLocks noGrp="1"/>
          </p:cNvSpPr>
          <p:nvPr>
            <p:ph type="body" idx="2"/>
          </p:nvPr>
        </p:nvSpPr>
        <p:spPr>
          <a:xfrm>
            <a:off x="462005" y="1119652"/>
            <a:ext cx="9649800" cy="400200"/>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SzPts val="1300"/>
              <a:buNone/>
            </a:pPr>
            <a:r>
              <a:rPr lang="en-US" sz="1300">
                <a:solidFill>
                  <a:srgbClr val="4982C0"/>
                </a:solidFill>
              </a:rPr>
              <a:t>Identifying some key attendees we may want to engage with</a:t>
            </a:r>
            <a:r>
              <a:rPr lang="en-US" sz="1300" b="1">
                <a:solidFill>
                  <a:srgbClr val="4982C0"/>
                </a:solidFill>
                <a:latin typeface="Arial"/>
                <a:ea typeface="Arial"/>
                <a:cs typeface="Arial"/>
                <a:sym typeface="Arial"/>
              </a:rPr>
              <a:t> </a:t>
            </a:r>
            <a:endParaRPr/>
          </a:p>
        </p:txBody>
      </p:sp>
      <p:sp>
        <p:nvSpPr>
          <p:cNvPr id="266" name="Google Shape;266;p19"/>
          <p:cNvSpPr/>
          <p:nvPr/>
        </p:nvSpPr>
        <p:spPr>
          <a:xfrm>
            <a:off x="448056" y="1664208"/>
            <a:ext cx="5532000" cy="2249400"/>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67" name="Google Shape;267;p19"/>
          <p:cNvSpPr/>
          <p:nvPr/>
        </p:nvSpPr>
        <p:spPr>
          <a:xfrm>
            <a:off x="448056" y="1664208"/>
            <a:ext cx="5532000" cy="420600"/>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68" name="Google Shape;268;p19"/>
          <p:cNvSpPr txBox="1"/>
          <p:nvPr/>
        </p:nvSpPr>
        <p:spPr>
          <a:xfrm>
            <a:off x="630936" y="1746504"/>
            <a:ext cx="5166300" cy="2061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MINERS AND RESOURCES</a:t>
            </a:r>
            <a:endParaRPr sz="1400" b="0" i="0" u="none" strike="noStrike" cap="none">
              <a:solidFill>
                <a:srgbClr val="000000"/>
              </a:solidFill>
              <a:latin typeface="Arial"/>
              <a:ea typeface="Arial"/>
              <a:cs typeface="Arial"/>
              <a:sym typeface="Arial"/>
            </a:endParaRPr>
          </a:p>
        </p:txBody>
      </p:sp>
      <p:sp>
        <p:nvSpPr>
          <p:cNvPr id="269" name="Google Shape;269;p19"/>
          <p:cNvSpPr/>
          <p:nvPr/>
        </p:nvSpPr>
        <p:spPr>
          <a:xfrm>
            <a:off x="649224" y="2272284"/>
            <a:ext cx="63900" cy="63900"/>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0" name="Google Shape;270;p19"/>
          <p:cNvSpPr txBox="1"/>
          <p:nvPr/>
        </p:nvSpPr>
        <p:spPr>
          <a:xfrm>
            <a:off x="813816" y="2194560"/>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Tim Day — Asset President WAIO, BHP</a:t>
            </a:r>
            <a:endParaRPr sz="1400" b="0" i="0" u="none" strike="noStrike" cap="none">
              <a:solidFill>
                <a:srgbClr val="000000"/>
              </a:solidFill>
              <a:latin typeface="Arial"/>
              <a:ea typeface="Arial"/>
              <a:cs typeface="Arial"/>
              <a:sym typeface="Arial"/>
            </a:endParaRPr>
          </a:p>
        </p:txBody>
      </p:sp>
      <p:sp>
        <p:nvSpPr>
          <p:cNvPr id="271" name="Google Shape;271;p19"/>
          <p:cNvSpPr/>
          <p:nvPr/>
        </p:nvSpPr>
        <p:spPr>
          <a:xfrm>
            <a:off x="649224" y="2683764"/>
            <a:ext cx="63900" cy="63900"/>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2" name="Google Shape;272;p19"/>
          <p:cNvSpPr txBox="1"/>
          <p:nvPr/>
        </p:nvSpPr>
        <p:spPr>
          <a:xfrm>
            <a:off x="813816" y="2606040"/>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Chris Osborn — MD Port, Rail &amp; Core Services, Rio Tinto</a:t>
            </a:r>
            <a:endParaRPr sz="1400" b="0" i="0" u="none" strike="noStrike" cap="none">
              <a:solidFill>
                <a:srgbClr val="000000"/>
              </a:solidFill>
              <a:latin typeface="Arial"/>
              <a:ea typeface="Arial"/>
              <a:cs typeface="Arial"/>
              <a:sym typeface="Arial"/>
            </a:endParaRPr>
          </a:p>
        </p:txBody>
      </p:sp>
      <p:sp>
        <p:nvSpPr>
          <p:cNvPr id="273" name="Google Shape;273;p19"/>
          <p:cNvSpPr/>
          <p:nvPr/>
        </p:nvSpPr>
        <p:spPr>
          <a:xfrm>
            <a:off x="649224" y="3095244"/>
            <a:ext cx="63900" cy="63900"/>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4" name="Google Shape;274;p19"/>
          <p:cNvSpPr txBox="1"/>
          <p:nvPr/>
        </p:nvSpPr>
        <p:spPr>
          <a:xfrm>
            <a:off x="813816" y="3017520"/>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Mhairi Cameron — GM Operations, BCI Minerals (Mardie)</a:t>
            </a:r>
            <a:endParaRPr sz="1400" b="0" i="0" u="none" strike="noStrike" cap="none">
              <a:solidFill>
                <a:srgbClr val="000000"/>
              </a:solidFill>
              <a:latin typeface="Arial"/>
              <a:ea typeface="Arial"/>
              <a:cs typeface="Arial"/>
              <a:sym typeface="Arial"/>
            </a:endParaRPr>
          </a:p>
        </p:txBody>
      </p:sp>
      <p:sp>
        <p:nvSpPr>
          <p:cNvPr id="275" name="Google Shape;275;p19"/>
          <p:cNvSpPr/>
          <p:nvPr/>
        </p:nvSpPr>
        <p:spPr>
          <a:xfrm>
            <a:off x="649224" y="3506724"/>
            <a:ext cx="63900" cy="63900"/>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6" name="Google Shape;276;p19"/>
          <p:cNvSpPr txBox="1"/>
          <p:nvPr/>
        </p:nvSpPr>
        <p:spPr>
          <a:xfrm>
            <a:off x="813816" y="3429000"/>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Asad Majrouh — GM Eliwana, Fortescue</a:t>
            </a:r>
            <a:endParaRPr sz="1400" b="0" i="0" u="none" strike="noStrike" cap="none">
              <a:solidFill>
                <a:srgbClr val="000000"/>
              </a:solidFill>
              <a:latin typeface="Arial"/>
              <a:ea typeface="Arial"/>
              <a:cs typeface="Arial"/>
              <a:sym typeface="Arial"/>
            </a:endParaRPr>
          </a:p>
        </p:txBody>
      </p:sp>
      <p:sp>
        <p:nvSpPr>
          <p:cNvPr id="277" name="Google Shape;277;p19"/>
          <p:cNvSpPr/>
          <p:nvPr/>
        </p:nvSpPr>
        <p:spPr>
          <a:xfrm>
            <a:off x="6080760" y="1664208"/>
            <a:ext cx="5532000" cy="2249400"/>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8" name="Google Shape;278;p19"/>
          <p:cNvSpPr/>
          <p:nvPr/>
        </p:nvSpPr>
        <p:spPr>
          <a:xfrm>
            <a:off x="6080760" y="1664208"/>
            <a:ext cx="5532000" cy="420600"/>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9" name="Google Shape;279;p19"/>
          <p:cNvSpPr txBox="1"/>
          <p:nvPr/>
        </p:nvSpPr>
        <p:spPr>
          <a:xfrm>
            <a:off x="6263640" y="1746504"/>
            <a:ext cx="5166300" cy="2061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POWER, ENERGY AND UTILITIES</a:t>
            </a:r>
            <a:endParaRPr sz="1400" b="0" i="0" u="none" strike="noStrike" cap="none">
              <a:solidFill>
                <a:srgbClr val="000000"/>
              </a:solidFill>
              <a:latin typeface="Arial"/>
              <a:ea typeface="Arial"/>
              <a:cs typeface="Arial"/>
              <a:sym typeface="Arial"/>
            </a:endParaRPr>
          </a:p>
        </p:txBody>
      </p:sp>
      <p:sp>
        <p:nvSpPr>
          <p:cNvPr id="280" name="Google Shape;280;p19"/>
          <p:cNvSpPr/>
          <p:nvPr/>
        </p:nvSpPr>
        <p:spPr>
          <a:xfrm>
            <a:off x="6281928" y="2272284"/>
            <a:ext cx="63900" cy="63900"/>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1" name="Google Shape;281;p19"/>
          <p:cNvSpPr txBox="1"/>
          <p:nvPr/>
        </p:nvSpPr>
        <p:spPr>
          <a:xfrm>
            <a:off x="6446520" y="2194560"/>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Krystal Skinner — CEO, Horizon Power (partner)</a:t>
            </a:r>
            <a:endParaRPr sz="1400" b="0" i="0" u="none" strike="noStrike" cap="none">
              <a:solidFill>
                <a:srgbClr val="000000"/>
              </a:solidFill>
              <a:latin typeface="Arial"/>
              <a:ea typeface="Arial"/>
              <a:cs typeface="Arial"/>
              <a:sym typeface="Arial"/>
            </a:endParaRPr>
          </a:p>
        </p:txBody>
      </p:sp>
      <p:sp>
        <p:nvSpPr>
          <p:cNvPr id="282" name="Google Shape;282;p19"/>
          <p:cNvSpPr/>
          <p:nvPr/>
        </p:nvSpPr>
        <p:spPr>
          <a:xfrm>
            <a:off x="6281928" y="2683764"/>
            <a:ext cx="63900" cy="63900"/>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3" name="Google Shape;283;p19"/>
          <p:cNvSpPr txBox="1"/>
          <p:nvPr/>
        </p:nvSpPr>
        <p:spPr>
          <a:xfrm>
            <a:off x="6446520" y="2606040"/>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Darren Rogers — Group Exec Energy Solutions, APA Group</a:t>
            </a:r>
            <a:endParaRPr sz="1400" b="0" i="0" u="none" strike="noStrike" cap="none">
              <a:solidFill>
                <a:srgbClr val="000000"/>
              </a:solidFill>
              <a:latin typeface="Arial"/>
              <a:ea typeface="Arial"/>
              <a:cs typeface="Arial"/>
              <a:sym typeface="Arial"/>
            </a:endParaRPr>
          </a:p>
        </p:txBody>
      </p:sp>
      <p:sp>
        <p:nvSpPr>
          <p:cNvPr id="284" name="Google Shape;284;p19"/>
          <p:cNvSpPr/>
          <p:nvPr/>
        </p:nvSpPr>
        <p:spPr>
          <a:xfrm>
            <a:off x="6281928" y="3095244"/>
            <a:ext cx="63900" cy="63900"/>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5" name="Google Shape;285;p19"/>
          <p:cNvSpPr txBox="1"/>
          <p:nvPr/>
        </p:nvSpPr>
        <p:spPr>
          <a:xfrm>
            <a:off x="6446520" y="3017520"/>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Rachael Smith — EGM Commercial &amp; Growth, AGIG</a:t>
            </a:r>
            <a:endParaRPr sz="1400" b="0" i="0" u="none" strike="noStrike" cap="none">
              <a:solidFill>
                <a:srgbClr val="000000"/>
              </a:solidFill>
              <a:latin typeface="Arial"/>
              <a:ea typeface="Arial"/>
              <a:cs typeface="Arial"/>
              <a:sym typeface="Arial"/>
            </a:endParaRPr>
          </a:p>
        </p:txBody>
      </p:sp>
      <p:sp>
        <p:nvSpPr>
          <p:cNvPr id="286" name="Google Shape;286;p19"/>
          <p:cNvSpPr/>
          <p:nvPr/>
        </p:nvSpPr>
        <p:spPr>
          <a:xfrm>
            <a:off x="6281928" y="3506724"/>
            <a:ext cx="63900" cy="63900"/>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7" name="Google Shape;287;p19"/>
          <p:cNvSpPr txBox="1"/>
          <p:nvPr/>
        </p:nvSpPr>
        <p:spPr>
          <a:xfrm>
            <a:off x="6446520" y="3429000"/>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Isaac Hinton — Head of Australia, InterContinental Energy</a:t>
            </a:r>
            <a:endParaRPr sz="1400" b="0" i="0" u="none" strike="noStrike" cap="none">
              <a:solidFill>
                <a:srgbClr val="000000"/>
              </a:solidFill>
              <a:latin typeface="Arial"/>
              <a:ea typeface="Arial"/>
              <a:cs typeface="Arial"/>
              <a:sym typeface="Arial"/>
            </a:endParaRPr>
          </a:p>
        </p:txBody>
      </p:sp>
      <p:sp>
        <p:nvSpPr>
          <p:cNvPr id="288" name="Google Shape;288;p19"/>
          <p:cNvSpPr/>
          <p:nvPr/>
        </p:nvSpPr>
        <p:spPr>
          <a:xfrm>
            <a:off x="448056" y="4059936"/>
            <a:ext cx="5532000" cy="2249400"/>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9" name="Google Shape;289;p19"/>
          <p:cNvSpPr/>
          <p:nvPr/>
        </p:nvSpPr>
        <p:spPr>
          <a:xfrm>
            <a:off x="448056" y="4059936"/>
            <a:ext cx="5532000" cy="420600"/>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0" name="Google Shape;290;p19"/>
          <p:cNvSpPr txBox="1"/>
          <p:nvPr/>
        </p:nvSpPr>
        <p:spPr>
          <a:xfrm>
            <a:off x="630936" y="4142232"/>
            <a:ext cx="5166300" cy="2061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GOVERNMENT AND REGION</a:t>
            </a:r>
            <a:endParaRPr sz="1400" b="0" i="0" u="none" strike="noStrike" cap="none">
              <a:solidFill>
                <a:srgbClr val="000000"/>
              </a:solidFill>
              <a:latin typeface="Arial"/>
              <a:ea typeface="Arial"/>
              <a:cs typeface="Arial"/>
              <a:sym typeface="Arial"/>
            </a:endParaRPr>
          </a:p>
        </p:txBody>
      </p:sp>
      <p:sp>
        <p:nvSpPr>
          <p:cNvPr id="291" name="Google Shape;291;p19"/>
          <p:cNvSpPr/>
          <p:nvPr/>
        </p:nvSpPr>
        <p:spPr>
          <a:xfrm>
            <a:off x="649224" y="4668012"/>
            <a:ext cx="63900" cy="63900"/>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2" name="Google Shape;292;p19"/>
          <p:cNvSpPr txBox="1"/>
          <p:nvPr/>
        </p:nvSpPr>
        <p:spPr>
          <a:xfrm>
            <a:off x="813816" y="4590288"/>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Hon. Amber-Jade Sanderson MLA — Minister (Energy; Pilbara)</a:t>
            </a:r>
            <a:endParaRPr sz="1400" b="0" i="0" u="none" strike="noStrike" cap="none">
              <a:solidFill>
                <a:srgbClr val="000000"/>
              </a:solidFill>
              <a:latin typeface="Arial"/>
              <a:ea typeface="Arial"/>
              <a:cs typeface="Arial"/>
              <a:sym typeface="Arial"/>
            </a:endParaRPr>
          </a:p>
        </p:txBody>
      </p:sp>
      <p:sp>
        <p:nvSpPr>
          <p:cNvPr id="293" name="Google Shape;293;p19"/>
          <p:cNvSpPr/>
          <p:nvPr/>
        </p:nvSpPr>
        <p:spPr>
          <a:xfrm>
            <a:off x="649224" y="5079492"/>
            <a:ext cx="63900" cy="63900"/>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4" name="Google Shape;294;p19"/>
          <p:cNvSpPr txBox="1"/>
          <p:nvPr/>
        </p:nvSpPr>
        <p:spPr>
          <a:xfrm>
            <a:off x="813816" y="5001768"/>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Tim Bray — Deputy DG, PoweringWA</a:t>
            </a:r>
            <a:endParaRPr sz="1400" b="0" i="0" u="none" strike="noStrike" cap="none">
              <a:solidFill>
                <a:srgbClr val="000000"/>
              </a:solidFill>
              <a:latin typeface="Arial"/>
              <a:ea typeface="Arial"/>
              <a:cs typeface="Arial"/>
              <a:sym typeface="Arial"/>
            </a:endParaRPr>
          </a:p>
        </p:txBody>
      </p:sp>
      <p:sp>
        <p:nvSpPr>
          <p:cNvPr id="295" name="Google Shape;295;p19"/>
          <p:cNvSpPr/>
          <p:nvPr/>
        </p:nvSpPr>
        <p:spPr>
          <a:xfrm>
            <a:off x="649224" y="5490972"/>
            <a:ext cx="63900" cy="63900"/>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6" name="Google Shape;296;p19"/>
          <p:cNvSpPr txBox="1"/>
          <p:nvPr/>
        </p:nvSpPr>
        <p:spPr>
          <a:xfrm>
            <a:off x="813816" y="5413248"/>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Simon Taylor — CEO, Pilbara Development Commission</a:t>
            </a:r>
            <a:endParaRPr sz="1400" b="0" i="0" u="none" strike="noStrike" cap="none">
              <a:solidFill>
                <a:srgbClr val="000000"/>
              </a:solidFill>
              <a:latin typeface="Arial"/>
              <a:ea typeface="Arial"/>
              <a:cs typeface="Arial"/>
              <a:sym typeface="Arial"/>
            </a:endParaRPr>
          </a:p>
        </p:txBody>
      </p:sp>
      <p:sp>
        <p:nvSpPr>
          <p:cNvPr id="297" name="Google Shape;297;p19"/>
          <p:cNvSpPr/>
          <p:nvPr/>
        </p:nvSpPr>
        <p:spPr>
          <a:xfrm>
            <a:off x="649224" y="5902452"/>
            <a:ext cx="63900" cy="63900"/>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8" name="Google Shape;298;p19"/>
          <p:cNvSpPr txBox="1"/>
          <p:nvPr/>
        </p:nvSpPr>
        <p:spPr>
          <a:xfrm>
            <a:off x="813816" y="5824728"/>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Daniel Scott — Mayor, City of Karratha (host)</a:t>
            </a:r>
            <a:endParaRPr sz="1400" b="0" i="0" u="none" strike="noStrike" cap="none">
              <a:solidFill>
                <a:srgbClr val="000000"/>
              </a:solidFill>
              <a:latin typeface="Arial"/>
              <a:ea typeface="Arial"/>
              <a:cs typeface="Arial"/>
              <a:sym typeface="Arial"/>
            </a:endParaRPr>
          </a:p>
        </p:txBody>
      </p:sp>
      <p:sp>
        <p:nvSpPr>
          <p:cNvPr id="299" name="Google Shape;299;p19"/>
          <p:cNvSpPr/>
          <p:nvPr/>
        </p:nvSpPr>
        <p:spPr>
          <a:xfrm>
            <a:off x="6080760" y="4059936"/>
            <a:ext cx="5532000" cy="2249400"/>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0" name="Google Shape;300;p19"/>
          <p:cNvSpPr/>
          <p:nvPr/>
        </p:nvSpPr>
        <p:spPr>
          <a:xfrm>
            <a:off x="6080760" y="4059936"/>
            <a:ext cx="5532000" cy="420600"/>
          </a:xfrm>
          <a:prstGeom prst="rect">
            <a:avLst/>
          </a:prstGeom>
          <a:solidFill>
            <a:srgbClr val="474B4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1" name="Google Shape;301;p19"/>
          <p:cNvSpPr txBox="1"/>
          <p:nvPr/>
        </p:nvSpPr>
        <p:spPr>
          <a:xfrm>
            <a:off x="6263640" y="4142232"/>
            <a:ext cx="5166300" cy="2061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DIGITAL, DATA AND INFRASTRUCTURE</a:t>
            </a:r>
            <a:endParaRPr sz="1400" b="0" i="0" u="none" strike="noStrike" cap="none">
              <a:solidFill>
                <a:srgbClr val="000000"/>
              </a:solidFill>
              <a:latin typeface="Arial"/>
              <a:ea typeface="Arial"/>
              <a:cs typeface="Arial"/>
              <a:sym typeface="Arial"/>
            </a:endParaRPr>
          </a:p>
        </p:txBody>
      </p:sp>
      <p:sp>
        <p:nvSpPr>
          <p:cNvPr id="302" name="Google Shape;302;p19"/>
          <p:cNvSpPr/>
          <p:nvPr/>
        </p:nvSpPr>
        <p:spPr>
          <a:xfrm>
            <a:off x="6281928" y="4668012"/>
            <a:ext cx="63900" cy="63900"/>
          </a:xfrm>
          <a:prstGeom prst="rect">
            <a:avLst/>
          </a:prstGeom>
          <a:solidFill>
            <a:srgbClr val="474B4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3" name="Google Shape;303;p19"/>
          <p:cNvSpPr txBox="1"/>
          <p:nvPr/>
        </p:nvSpPr>
        <p:spPr>
          <a:xfrm>
            <a:off x="6446520" y="4590288"/>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Matt Walsh — Chief Customer Officer, Vocus</a:t>
            </a:r>
            <a:endParaRPr sz="1400" b="0" i="0" u="none" strike="noStrike" cap="none">
              <a:solidFill>
                <a:srgbClr val="000000"/>
              </a:solidFill>
              <a:latin typeface="Arial"/>
              <a:ea typeface="Arial"/>
              <a:cs typeface="Arial"/>
              <a:sym typeface="Arial"/>
            </a:endParaRPr>
          </a:p>
        </p:txBody>
      </p:sp>
      <p:sp>
        <p:nvSpPr>
          <p:cNvPr id="304" name="Google Shape;304;p19"/>
          <p:cNvSpPr/>
          <p:nvPr/>
        </p:nvSpPr>
        <p:spPr>
          <a:xfrm>
            <a:off x="6281928" y="5079492"/>
            <a:ext cx="63900" cy="63900"/>
          </a:xfrm>
          <a:prstGeom prst="rect">
            <a:avLst/>
          </a:prstGeom>
          <a:solidFill>
            <a:srgbClr val="474B4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5" name="Google Shape;305;p19"/>
          <p:cNvSpPr txBox="1"/>
          <p:nvPr/>
        </p:nvSpPr>
        <p:spPr>
          <a:xfrm>
            <a:off x="6446520" y="5001768"/>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Dino Georgiou — Executive, Telstra Infraco</a:t>
            </a:r>
            <a:endParaRPr sz="1400" b="0" i="0" u="none" strike="noStrike" cap="none">
              <a:solidFill>
                <a:srgbClr val="000000"/>
              </a:solidFill>
              <a:latin typeface="Arial"/>
              <a:ea typeface="Arial"/>
              <a:cs typeface="Arial"/>
              <a:sym typeface="Arial"/>
            </a:endParaRPr>
          </a:p>
        </p:txBody>
      </p:sp>
      <p:sp>
        <p:nvSpPr>
          <p:cNvPr id="306" name="Google Shape;306;p19"/>
          <p:cNvSpPr/>
          <p:nvPr/>
        </p:nvSpPr>
        <p:spPr>
          <a:xfrm>
            <a:off x="6281928" y="5490972"/>
            <a:ext cx="63900" cy="63900"/>
          </a:xfrm>
          <a:prstGeom prst="rect">
            <a:avLst/>
          </a:prstGeom>
          <a:solidFill>
            <a:srgbClr val="474B4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7" name="Google Shape;307;p19"/>
          <p:cNvSpPr txBox="1"/>
          <p:nvPr/>
        </p:nvSpPr>
        <p:spPr>
          <a:xfrm>
            <a:off x="6446520" y="5413248"/>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Joep Vaessen — Market Leader Energy WA, GHD</a:t>
            </a:r>
            <a:endParaRPr sz="1400" b="0" i="0" u="none" strike="noStrike" cap="none">
              <a:solidFill>
                <a:srgbClr val="000000"/>
              </a:solidFill>
              <a:latin typeface="Arial"/>
              <a:ea typeface="Arial"/>
              <a:cs typeface="Arial"/>
              <a:sym typeface="Arial"/>
            </a:endParaRPr>
          </a:p>
        </p:txBody>
      </p:sp>
      <p:sp>
        <p:nvSpPr>
          <p:cNvPr id="308" name="Google Shape;308;p19"/>
          <p:cNvSpPr/>
          <p:nvPr/>
        </p:nvSpPr>
        <p:spPr>
          <a:xfrm>
            <a:off x="6281928" y="5902452"/>
            <a:ext cx="63900" cy="63900"/>
          </a:xfrm>
          <a:prstGeom prst="rect">
            <a:avLst/>
          </a:prstGeom>
          <a:solidFill>
            <a:srgbClr val="474B4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9" name="Google Shape;309;p19"/>
          <p:cNvSpPr txBox="1"/>
          <p:nvPr/>
        </p:nvSpPr>
        <p:spPr>
          <a:xfrm>
            <a:off x="6446520" y="5824728"/>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Tom Perkin — GM Strategy, DT Infrastructure</a:t>
            </a:r>
            <a:endParaRPr sz="1400" b="0" i="0" u="none" strike="noStrike" cap="none">
              <a:solidFill>
                <a:srgbClr val="000000"/>
              </a:solidFill>
              <a:latin typeface="Arial"/>
              <a:ea typeface="Arial"/>
              <a:cs typeface="Arial"/>
              <a:sym typeface="Arial"/>
            </a:endParaRPr>
          </a:p>
        </p:txBody>
      </p:sp>
      <p:sp>
        <p:nvSpPr>
          <p:cNvPr id="310" name="Google Shape;310;p19"/>
          <p:cNvSpPr txBox="1"/>
          <p:nvPr/>
        </p:nvSpPr>
        <p:spPr>
          <a:xfrm>
            <a:off x="448056" y="6473952"/>
            <a:ext cx="11283600" cy="1677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850"/>
              <a:buFont typeface="Arial"/>
              <a:buNone/>
            </a:pPr>
            <a:r>
              <a:rPr lang="en-US" sz="850" b="1" i="1" u="none" strike="noStrike" cap="none">
                <a:solidFill>
                  <a:srgbClr val="6E7E91"/>
                </a:solidFill>
                <a:latin typeface="Arial"/>
                <a:ea typeface="Arial"/>
                <a:cs typeface="Arial"/>
                <a:sym typeface="Arial"/>
              </a:rPr>
              <a:t>Speaker list per Informa program (published). Confirm attendance via the ConnectMe app before the event.</a:t>
            </a:r>
            <a:endParaRPr sz="1400" b="1" i="0" u="none" strike="noStrike" cap="none">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Shape 314"/>
        <p:cNvGrpSpPr/>
        <p:nvPr/>
      </p:nvGrpSpPr>
      <p:grpSpPr>
        <a:xfrm>
          <a:off x="0" y="0"/>
          <a:ext cx="0" cy="0"/>
          <a:chOff x="0" y="0"/>
          <a:chExt cx="0" cy="0"/>
        </a:xfrm>
      </p:grpSpPr>
      <p:sp>
        <p:nvSpPr>
          <p:cNvPr id="315" name="Google Shape;315;p20"/>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rgbClr val="474B4C"/>
              </a:buClr>
              <a:buSzPts val="2700"/>
              <a:buFont typeface="Arial"/>
              <a:buNone/>
            </a:pPr>
            <a:r>
              <a:rPr lang="en-US" sz="2700" b="1">
                <a:solidFill>
                  <a:srgbClr val="474B4C"/>
                </a:solidFill>
                <a:latin typeface="Arial"/>
                <a:ea typeface="Arial"/>
                <a:cs typeface="Arial"/>
                <a:sym typeface="Arial"/>
              </a:rPr>
              <a:t>Our game plan</a:t>
            </a:r>
            <a:endParaRPr/>
          </a:p>
        </p:txBody>
      </p:sp>
      <p:sp>
        <p:nvSpPr>
          <p:cNvPr id="316" name="Google Shape;316;p20"/>
          <p:cNvSpPr txBox="1">
            <a:spLocks noGrp="1"/>
          </p:cNvSpPr>
          <p:nvPr>
            <p:ph type="body" idx="2"/>
          </p:nvPr>
        </p:nvSpPr>
        <p:spPr>
          <a:xfrm>
            <a:off x="462005" y="1119652"/>
            <a:ext cx="9649675" cy="400346"/>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SzPts val="1300"/>
              <a:buNone/>
            </a:pPr>
            <a:r>
              <a:rPr lang="en-US" sz="1300" b="1">
                <a:solidFill>
                  <a:srgbClr val="4982C0"/>
                </a:solidFill>
                <a:latin typeface="Arial"/>
                <a:ea typeface="Arial"/>
                <a:cs typeface="Arial"/>
                <a:sym typeface="Arial"/>
              </a:rPr>
              <a:t>HOW WE MAKE THE TWO DAYS COUNT</a:t>
            </a:r>
            <a:endParaRPr/>
          </a:p>
        </p:txBody>
      </p:sp>
      <p:sp>
        <p:nvSpPr>
          <p:cNvPr id="317" name="Google Shape;317;p20"/>
          <p:cNvSpPr/>
          <p:nvPr/>
        </p:nvSpPr>
        <p:spPr>
          <a:xfrm>
            <a:off x="448056" y="1664208"/>
            <a:ext cx="3639312" cy="4114800"/>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18" name="Google Shape;318;p20"/>
          <p:cNvSpPr/>
          <p:nvPr/>
        </p:nvSpPr>
        <p:spPr>
          <a:xfrm>
            <a:off x="448056" y="1664208"/>
            <a:ext cx="3639312" cy="512064"/>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19" name="Google Shape;319;p20"/>
          <p:cNvSpPr txBox="1"/>
          <p:nvPr/>
        </p:nvSpPr>
        <p:spPr>
          <a:xfrm>
            <a:off x="630936" y="1773936"/>
            <a:ext cx="3273552" cy="31089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a:solidFill>
                  <a:srgbClr val="FFFFFF"/>
                </a:solidFill>
                <a:latin typeface="Arial"/>
                <a:ea typeface="Arial"/>
                <a:cs typeface="Arial"/>
                <a:sym typeface="Arial"/>
              </a:rPr>
              <a:t>BEFORE</a:t>
            </a:r>
            <a:endParaRPr sz="1400" b="0" i="0" u="none" strike="noStrike" cap="none">
              <a:solidFill>
                <a:srgbClr val="000000"/>
              </a:solidFill>
              <a:latin typeface="Arial"/>
              <a:ea typeface="Arial"/>
              <a:cs typeface="Arial"/>
              <a:sym typeface="Arial"/>
            </a:endParaRPr>
          </a:p>
        </p:txBody>
      </p:sp>
      <p:sp>
        <p:nvSpPr>
          <p:cNvPr id="320" name="Google Shape;320;p20"/>
          <p:cNvSpPr/>
          <p:nvPr/>
        </p:nvSpPr>
        <p:spPr>
          <a:xfrm>
            <a:off x="649224" y="2468880"/>
            <a:ext cx="64008" cy="64008"/>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1" name="Google Shape;321;p20"/>
          <p:cNvSpPr txBox="1"/>
          <p:nvPr/>
        </p:nvSpPr>
        <p:spPr>
          <a:xfrm>
            <a:off x="813816" y="2395728"/>
            <a:ext cx="30906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Confirm target attendees via the event app</a:t>
            </a:r>
            <a:endParaRPr sz="1400" b="0" i="0" u="none" strike="noStrike" cap="none">
              <a:solidFill>
                <a:srgbClr val="000000"/>
              </a:solidFill>
              <a:latin typeface="Arial"/>
              <a:ea typeface="Arial"/>
              <a:cs typeface="Arial"/>
              <a:sym typeface="Arial"/>
            </a:endParaRPr>
          </a:p>
        </p:txBody>
      </p:sp>
      <p:sp>
        <p:nvSpPr>
          <p:cNvPr id="322" name="Google Shape;322;p20"/>
          <p:cNvSpPr/>
          <p:nvPr/>
        </p:nvSpPr>
        <p:spPr>
          <a:xfrm>
            <a:off x="649224" y="3236976"/>
            <a:ext cx="64008" cy="64008"/>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3" name="Google Shape;323;p20"/>
          <p:cNvSpPr txBox="1"/>
          <p:nvPr/>
        </p:nvSpPr>
        <p:spPr>
          <a:xfrm>
            <a:off x="813816" y="3163824"/>
            <a:ext cx="30906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Pre-book priority conversations where we can</a:t>
            </a:r>
            <a:endParaRPr sz="1400" b="0" i="0" u="none" strike="noStrike" cap="none">
              <a:solidFill>
                <a:srgbClr val="000000"/>
              </a:solidFill>
              <a:latin typeface="Arial"/>
              <a:ea typeface="Arial"/>
              <a:cs typeface="Arial"/>
              <a:sym typeface="Arial"/>
            </a:endParaRPr>
          </a:p>
        </p:txBody>
      </p:sp>
      <p:sp>
        <p:nvSpPr>
          <p:cNvPr id="324" name="Google Shape;324;p20"/>
          <p:cNvSpPr/>
          <p:nvPr/>
        </p:nvSpPr>
        <p:spPr>
          <a:xfrm>
            <a:off x="649224" y="4005072"/>
            <a:ext cx="64008" cy="64008"/>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5" name="Google Shape;325;p20"/>
          <p:cNvSpPr txBox="1"/>
          <p:nvPr/>
        </p:nvSpPr>
        <p:spPr>
          <a:xfrm>
            <a:off x="813816" y="3931920"/>
            <a:ext cx="30906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Agree who owns which accounts</a:t>
            </a:r>
            <a:endParaRPr sz="1400" b="0" i="0" u="none" strike="noStrike" cap="none">
              <a:solidFill>
                <a:srgbClr val="000000"/>
              </a:solidFill>
              <a:latin typeface="Arial"/>
              <a:ea typeface="Arial"/>
              <a:cs typeface="Arial"/>
              <a:sym typeface="Arial"/>
            </a:endParaRPr>
          </a:p>
        </p:txBody>
      </p:sp>
      <p:sp>
        <p:nvSpPr>
          <p:cNvPr id="326" name="Google Shape;326;p20"/>
          <p:cNvSpPr/>
          <p:nvPr/>
        </p:nvSpPr>
        <p:spPr>
          <a:xfrm>
            <a:off x="649224" y="4773168"/>
            <a:ext cx="64008" cy="64008"/>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7" name="Google Shape;327;p20"/>
          <p:cNvSpPr txBox="1"/>
          <p:nvPr/>
        </p:nvSpPr>
        <p:spPr>
          <a:xfrm>
            <a:off x="813816" y="4700016"/>
            <a:ext cx="30906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Align on one consistent 30-second PE story</a:t>
            </a:r>
            <a:endParaRPr sz="1400" b="0" i="0" u="none" strike="noStrike" cap="none">
              <a:solidFill>
                <a:srgbClr val="000000"/>
              </a:solidFill>
              <a:latin typeface="Arial"/>
              <a:ea typeface="Arial"/>
              <a:cs typeface="Arial"/>
              <a:sym typeface="Arial"/>
            </a:endParaRPr>
          </a:p>
        </p:txBody>
      </p:sp>
      <p:sp>
        <p:nvSpPr>
          <p:cNvPr id="328" name="Google Shape;328;p20"/>
          <p:cNvSpPr/>
          <p:nvPr/>
        </p:nvSpPr>
        <p:spPr>
          <a:xfrm>
            <a:off x="4270248" y="1664208"/>
            <a:ext cx="3639312" cy="4114800"/>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9" name="Google Shape;329;p20"/>
          <p:cNvSpPr/>
          <p:nvPr/>
        </p:nvSpPr>
        <p:spPr>
          <a:xfrm>
            <a:off x="4270248" y="1664208"/>
            <a:ext cx="3639312" cy="512064"/>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0" name="Google Shape;330;p20"/>
          <p:cNvSpPr txBox="1"/>
          <p:nvPr/>
        </p:nvSpPr>
        <p:spPr>
          <a:xfrm>
            <a:off x="4453128" y="1773936"/>
            <a:ext cx="3273552" cy="31089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a:solidFill>
                  <a:srgbClr val="FFFFFF"/>
                </a:solidFill>
                <a:latin typeface="Arial"/>
                <a:ea typeface="Arial"/>
                <a:cs typeface="Arial"/>
                <a:sym typeface="Arial"/>
              </a:rPr>
              <a:t>DURING</a:t>
            </a:r>
            <a:endParaRPr sz="1400" b="0" i="0" u="none" strike="noStrike" cap="none">
              <a:solidFill>
                <a:srgbClr val="000000"/>
              </a:solidFill>
              <a:latin typeface="Arial"/>
              <a:ea typeface="Arial"/>
              <a:cs typeface="Arial"/>
              <a:sym typeface="Arial"/>
            </a:endParaRPr>
          </a:p>
        </p:txBody>
      </p:sp>
      <p:sp>
        <p:nvSpPr>
          <p:cNvPr id="331" name="Google Shape;331;p20"/>
          <p:cNvSpPr/>
          <p:nvPr/>
        </p:nvSpPr>
        <p:spPr>
          <a:xfrm>
            <a:off x="4471416" y="2468880"/>
            <a:ext cx="64008" cy="64008"/>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2" name="Google Shape;332;p20"/>
          <p:cNvSpPr txBox="1"/>
          <p:nvPr/>
        </p:nvSpPr>
        <p:spPr>
          <a:xfrm>
            <a:off x="4636008" y="2395728"/>
            <a:ext cx="30906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Divide and conquer the target list</a:t>
            </a:r>
            <a:endParaRPr sz="1400" b="0" i="0" u="none" strike="noStrike" cap="none">
              <a:solidFill>
                <a:srgbClr val="000000"/>
              </a:solidFill>
              <a:latin typeface="Arial"/>
              <a:ea typeface="Arial"/>
              <a:cs typeface="Arial"/>
              <a:sym typeface="Arial"/>
            </a:endParaRPr>
          </a:p>
        </p:txBody>
      </p:sp>
      <p:sp>
        <p:nvSpPr>
          <p:cNvPr id="333" name="Google Shape;333;p20"/>
          <p:cNvSpPr/>
          <p:nvPr/>
        </p:nvSpPr>
        <p:spPr>
          <a:xfrm>
            <a:off x="4471416" y="3236976"/>
            <a:ext cx="64008" cy="64008"/>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4" name="Google Shape;334;p20"/>
          <p:cNvSpPr txBox="1"/>
          <p:nvPr/>
        </p:nvSpPr>
        <p:spPr>
          <a:xfrm>
            <a:off x="4636008" y="3163824"/>
            <a:ext cx="30906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Attend the sessions where our buyers speak</a:t>
            </a:r>
            <a:endParaRPr sz="1400" b="0" i="0" u="none" strike="noStrike" cap="none">
              <a:solidFill>
                <a:srgbClr val="000000"/>
              </a:solidFill>
              <a:latin typeface="Arial"/>
              <a:ea typeface="Arial"/>
              <a:cs typeface="Arial"/>
              <a:sym typeface="Arial"/>
            </a:endParaRPr>
          </a:p>
        </p:txBody>
      </p:sp>
      <p:sp>
        <p:nvSpPr>
          <p:cNvPr id="335" name="Google Shape;335;p20"/>
          <p:cNvSpPr/>
          <p:nvPr/>
        </p:nvSpPr>
        <p:spPr>
          <a:xfrm>
            <a:off x="4471416" y="4005072"/>
            <a:ext cx="64008" cy="64008"/>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6" name="Google Shape;336;p20"/>
          <p:cNvSpPr txBox="1"/>
          <p:nvPr/>
        </p:nvSpPr>
        <p:spPr>
          <a:xfrm>
            <a:off x="4636008" y="3931920"/>
            <a:ext cx="30906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Capture every contact the same day</a:t>
            </a:r>
            <a:endParaRPr sz="1400" b="0" i="0" u="none" strike="noStrike" cap="none">
              <a:solidFill>
                <a:srgbClr val="000000"/>
              </a:solidFill>
              <a:latin typeface="Arial"/>
              <a:ea typeface="Arial"/>
              <a:cs typeface="Arial"/>
              <a:sym typeface="Arial"/>
            </a:endParaRPr>
          </a:p>
        </p:txBody>
      </p:sp>
      <p:sp>
        <p:nvSpPr>
          <p:cNvPr id="337" name="Google Shape;337;p20"/>
          <p:cNvSpPr/>
          <p:nvPr/>
        </p:nvSpPr>
        <p:spPr>
          <a:xfrm>
            <a:off x="4471416" y="4773168"/>
            <a:ext cx="64008" cy="64008"/>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8" name="Google Shape;338;p20"/>
          <p:cNvSpPr txBox="1"/>
          <p:nvPr/>
        </p:nvSpPr>
        <p:spPr>
          <a:xfrm>
            <a:off x="4636008" y="4700016"/>
            <a:ext cx="30906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Brief each other at a daily team huddle</a:t>
            </a:r>
            <a:endParaRPr sz="1400" b="0" i="0" u="none" strike="noStrike" cap="none">
              <a:solidFill>
                <a:srgbClr val="000000"/>
              </a:solidFill>
              <a:latin typeface="Arial"/>
              <a:ea typeface="Arial"/>
              <a:cs typeface="Arial"/>
              <a:sym typeface="Arial"/>
            </a:endParaRPr>
          </a:p>
        </p:txBody>
      </p:sp>
      <p:sp>
        <p:nvSpPr>
          <p:cNvPr id="339" name="Google Shape;339;p20"/>
          <p:cNvSpPr/>
          <p:nvPr/>
        </p:nvSpPr>
        <p:spPr>
          <a:xfrm>
            <a:off x="8092440" y="1664208"/>
            <a:ext cx="3639312" cy="4114800"/>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0" name="Google Shape;340;p20"/>
          <p:cNvSpPr/>
          <p:nvPr/>
        </p:nvSpPr>
        <p:spPr>
          <a:xfrm>
            <a:off x="8092440" y="1664208"/>
            <a:ext cx="3639312" cy="512064"/>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1" name="Google Shape;341;p20"/>
          <p:cNvSpPr txBox="1"/>
          <p:nvPr/>
        </p:nvSpPr>
        <p:spPr>
          <a:xfrm>
            <a:off x="8275319" y="1773936"/>
            <a:ext cx="3273552" cy="31089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a:solidFill>
                  <a:srgbClr val="FFFFFF"/>
                </a:solidFill>
                <a:latin typeface="Arial"/>
                <a:ea typeface="Arial"/>
                <a:cs typeface="Arial"/>
                <a:sym typeface="Arial"/>
              </a:rPr>
              <a:t>AFTER</a:t>
            </a:r>
            <a:endParaRPr sz="1400" b="0" i="0" u="none" strike="noStrike" cap="none">
              <a:solidFill>
                <a:srgbClr val="000000"/>
              </a:solidFill>
              <a:latin typeface="Arial"/>
              <a:ea typeface="Arial"/>
              <a:cs typeface="Arial"/>
              <a:sym typeface="Arial"/>
            </a:endParaRPr>
          </a:p>
        </p:txBody>
      </p:sp>
      <p:sp>
        <p:nvSpPr>
          <p:cNvPr id="342" name="Google Shape;342;p20"/>
          <p:cNvSpPr/>
          <p:nvPr/>
        </p:nvSpPr>
        <p:spPr>
          <a:xfrm>
            <a:off x="8293608" y="2468880"/>
            <a:ext cx="64008" cy="64008"/>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3" name="Google Shape;343;p20"/>
          <p:cNvSpPr txBox="1"/>
          <p:nvPr/>
        </p:nvSpPr>
        <p:spPr>
          <a:xfrm>
            <a:off x="8458200" y="2395728"/>
            <a:ext cx="30906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Follow up within five business days</a:t>
            </a:r>
            <a:endParaRPr sz="1400" b="0" i="0" u="none" strike="noStrike" cap="none">
              <a:solidFill>
                <a:srgbClr val="000000"/>
              </a:solidFill>
              <a:latin typeface="Arial"/>
              <a:ea typeface="Arial"/>
              <a:cs typeface="Arial"/>
              <a:sym typeface="Arial"/>
            </a:endParaRPr>
          </a:p>
        </p:txBody>
      </p:sp>
      <p:sp>
        <p:nvSpPr>
          <p:cNvPr id="344" name="Google Shape;344;p20"/>
          <p:cNvSpPr/>
          <p:nvPr/>
        </p:nvSpPr>
        <p:spPr>
          <a:xfrm>
            <a:off x="8293608" y="3236976"/>
            <a:ext cx="64008" cy="64008"/>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5" name="Google Shape;345;p20"/>
          <p:cNvSpPr txBox="1"/>
          <p:nvPr/>
        </p:nvSpPr>
        <p:spPr>
          <a:xfrm>
            <a:off x="8458200" y="3163824"/>
            <a:ext cx="30906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Log new contacts and notes centrally</a:t>
            </a:r>
            <a:endParaRPr sz="1400" b="0" i="0" u="none" strike="noStrike" cap="none">
              <a:solidFill>
                <a:srgbClr val="000000"/>
              </a:solidFill>
              <a:latin typeface="Arial"/>
              <a:ea typeface="Arial"/>
              <a:cs typeface="Arial"/>
              <a:sym typeface="Arial"/>
            </a:endParaRPr>
          </a:p>
        </p:txBody>
      </p:sp>
      <p:sp>
        <p:nvSpPr>
          <p:cNvPr id="346" name="Google Shape;346;p20"/>
          <p:cNvSpPr/>
          <p:nvPr/>
        </p:nvSpPr>
        <p:spPr>
          <a:xfrm>
            <a:off x="8293608" y="4005072"/>
            <a:ext cx="64008" cy="64008"/>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7" name="Google Shape;347;p20"/>
          <p:cNvSpPr txBox="1"/>
          <p:nvPr/>
        </p:nvSpPr>
        <p:spPr>
          <a:xfrm>
            <a:off x="8458200" y="3931920"/>
            <a:ext cx="30906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Share outcomes against our aims</a:t>
            </a:r>
            <a:endParaRPr sz="1400" b="0" i="0" u="none" strike="noStrike" cap="none">
              <a:solidFill>
                <a:srgbClr val="000000"/>
              </a:solidFill>
              <a:latin typeface="Arial"/>
              <a:ea typeface="Arial"/>
              <a:cs typeface="Arial"/>
              <a:sym typeface="Arial"/>
            </a:endParaRPr>
          </a:p>
        </p:txBody>
      </p:sp>
      <p:sp>
        <p:nvSpPr>
          <p:cNvPr id="348" name="Google Shape;348;p20"/>
          <p:cNvSpPr/>
          <p:nvPr/>
        </p:nvSpPr>
        <p:spPr>
          <a:xfrm>
            <a:off x="8293608" y="4773168"/>
            <a:ext cx="64008" cy="64008"/>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9" name="Google Shape;349;p20"/>
          <p:cNvSpPr txBox="1"/>
          <p:nvPr/>
        </p:nvSpPr>
        <p:spPr>
          <a:xfrm>
            <a:off x="8458200" y="4700016"/>
            <a:ext cx="30906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Agree the next touchpoint per contact</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sp>
        <p:nvSpPr>
          <p:cNvPr id="354" name="Google Shape;354;p21"/>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rgbClr val="474B4C"/>
              </a:buClr>
              <a:buSzPts val="2700"/>
              <a:buFont typeface="Arial"/>
              <a:buNone/>
            </a:pPr>
            <a:r>
              <a:rPr lang="en-US" sz="2700" b="1">
                <a:solidFill>
                  <a:srgbClr val="474B4C"/>
                </a:solidFill>
                <a:latin typeface="Arial"/>
                <a:ea typeface="Arial"/>
                <a:cs typeface="Arial"/>
                <a:sym typeface="Arial"/>
              </a:rPr>
              <a:t>Sessions worth our time</a:t>
            </a:r>
            <a:endParaRPr/>
          </a:p>
        </p:txBody>
      </p:sp>
      <p:sp>
        <p:nvSpPr>
          <p:cNvPr id="355" name="Google Shape;355;p21"/>
          <p:cNvSpPr txBox="1">
            <a:spLocks noGrp="1"/>
          </p:cNvSpPr>
          <p:nvPr>
            <p:ph type="body" idx="2"/>
          </p:nvPr>
        </p:nvSpPr>
        <p:spPr>
          <a:xfrm>
            <a:off x="462005" y="1119652"/>
            <a:ext cx="9649675" cy="400346"/>
          </a:xfrm>
          <a:prstGeom prst="rect">
            <a:avLst/>
          </a:prstGeom>
          <a:noFill/>
          <a:ln>
            <a:noFill/>
          </a:ln>
        </p:spPr>
        <p:txBody>
          <a:bodyPr spcFirstLastPara="1" wrap="square" lIns="91425" tIns="45700" rIns="91425" bIns="45700" anchor="t" anchorCtr="0">
            <a:normAutofit/>
          </a:bodyPr>
          <a:lstStyle/>
          <a:p>
            <a:pPr marL="0" indent="0">
              <a:spcBef>
                <a:spcPts val="0"/>
              </a:spcBef>
              <a:buSzPts val="1300"/>
            </a:pPr>
            <a:endParaRPr/>
          </a:p>
          <a:p>
            <a:r>
              <a:rPr sz="1600"/>
              <a:t>WHERE OUR CLIENTS WILL BE SPEAKING — ALL TIMES AWST</a:t>
            </a:r>
          </a:p>
        </p:txBody>
      </p:sp>
      <p:sp>
        <p:nvSpPr>
          <p:cNvPr id="356" name="Google Shape;356;p21"/>
          <p:cNvSpPr/>
          <p:nvPr/>
        </p:nvSpPr>
        <p:spPr>
          <a:xfrm>
            <a:off x="448056" y="1664208"/>
            <a:ext cx="5532120" cy="402336"/>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7" name="Google Shape;357;p21"/>
          <p:cNvSpPr txBox="1"/>
          <p:nvPr/>
        </p:nvSpPr>
        <p:spPr>
          <a:xfrm>
            <a:off x="612647" y="1737360"/>
            <a:ext cx="530352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endParaRPr sz="1400" b="0" i="0" u="none" strike="noStrike" cap="none">
              <a:solidFill>
                <a:srgbClr val="000000"/>
              </a:solidFill>
              <a:latin typeface="Arial"/>
              <a:ea typeface="Arial"/>
              <a:cs typeface="Arial"/>
              <a:sym typeface="Arial"/>
            </a:endParaRPr>
          </a:p>
          <a:p>
            <a:r>
              <a:rPr sz="1600"/>
              <a:t>DAY 1 — WED 24 JUNE</a:t>
            </a:r>
          </a:p>
        </p:txBody>
      </p:sp>
      <p:sp>
        <p:nvSpPr>
          <p:cNvPr id="358" name="Google Shape;358;p21"/>
          <p:cNvSpPr/>
          <p:nvPr/>
        </p:nvSpPr>
        <p:spPr>
          <a:xfrm>
            <a:off x="448056" y="2066544"/>
            <a:ext cx="5532120" cy="566928"/>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9" name="Google Shape;359;p21"/>
          <p:cNvSpPr txBox="1"/>
          <p:nvPr/>
        </p:nvSpPr>
        <p:spPr>
          <a:xfrm>
            <a:off x="612647" y="2112264"/>
            <a:ext cx="868680" cy="4572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1" i="0" u="none" strike="noStrike" cap="none">
                <a:solidFill>
                  <a:srgbClr val="003764"/>
                </a:solidFill>
                <a:latin typeface="Arial"/>
                <a:ea typeface="Arial"/>
                <a:cs typeface="Arial"/>
                <a:sym typeface="Arial"/>
              </a:rPr>
              <a:t>9:05</a:t>
            </a:r>
            <a:endParaRPr sz="1400" b="0" i="0" u="none" strike="noStrike" cap="none">
              <a:solidFill>
                <a:srgbClr val="000000"/>
              </a:solidFill>
              <a:latin typeface="Arial"/>
              <a:ea typeface="Arial"/>
              <a:cs typeface="Arial"/>
              <a:sym typeface="Arial"/>
            </a:endParaRPr>
          </a:p>
        </p:txBody>
      </p:sp>
      <p:sp>
        <p:nvSpPr>
          <p:cNvPr id="360" name="Google Shape;360;p21"/>
          <p:cNvSpPr txBox="1"/>
          <p:nvPr/>
        </p:nvSpPr>
        <p:spPr>
          <a:xfrm>
            <a:off x="1499616" y="2093976"/>
            <a:ext cx="4370832" cy="512064"/>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950"/>
              <a:buFont typeface="Arial"/>
              <a:buNone/>
            </a:pPr>
            <a:endParaRPr sz="1400" b="0" i="0" u="none" strike="noStrike" cap="none">
              <a:solidFill>
                <a:srgbClr val="000000"/>
              </a:solidFill>
              <a:latin typeface="Arial"/>
              <a:ea typeface="Arial"/>
              <a:cs typeface="Arial"/>
              <a:sym typeface="Arial"/>
            </a:endParaRPr>
          </a:p>
          <a:p>
            <a:r>
              <a:rPr sz="1600"/>
              <a:t>Opportunity the transition to clean energy represents — 
  Hon. Matt Kean | Chair, Climate Change Authority</a:t>
            </a:r>
          </a:p>
        </p:txBody>
      </p:sp>
      <p:sp>
        <p:nvSpPr>
          <p:cNvPr id="361" name="Google Shape;361;p21"/>
          <p:cNvSpPr/>
          <p:nvPr/>
        </p:nvSpPr>
        <p:spPr>
          <a:xfrm>
            <a:off x="448056" y="2633472"/>
            <a:ext cx="5532120" cy="566928"/>
          </a:xfrm>
          <a:prstGeom prst="rect">
            <a:avLst/>
          </a:prstGeom>
          <a:solidFill>
            <a:srgbClr val="F2F4F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2" name="Google Shape;362;p21"/>
          <p:cNvSpPr txBox="1"/>
          <p:nvPr/>
        </p:nvSpPr>
        <p:spPr>
          <a:xfrm>
            <a:off x="612647" y="2679192"/>
            <a:ext cx="868680" cy="4572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1" i="0" u="none" strike="noStrike" cap="none">
                <a:solidFill>
                  <a:srgbClr val="003764"/>
                </a:solidFill>
                <a:latin typeface="Arial"/>
                <a:ea typeface="Arial"/>
                <a:cs typeface="Arial"/>
                <a:sym typeface="Arial"/>
              </a:rPr>
              <a:t>12:15</a:t>
            </a:r>
            <a:endParaRPr sz="1400" b="0" i="0" u="none" strike="noStrike" cap="none">
              <a:solidFill>
                <a:srgbClr val="000000"/>
              </a:solidFill>
              <a:latin typeface="Arial"/>
              <a:ea typeface="Arial"/>
              <a:cs typeface="Arial"/>
              <a:sym typeface="Arial"/>
            </a:endParaRPr>
          </a:p>
        </p:txBody>
      </p:sp>
      <p:sp>
        <p:nvSpPr>
          <p:cNvPr id="363" name="Google Shape;363;p21"/>
          <p:cNvSpPr txBox="1"/>
          <p:nvPr/>
        </p:nvSpPr>
        <p:spPr>
          <a:xfrm>
            <a:off x="1499616" y="2660904"/>
            <a:ext cx="4370832" cy="512064"/>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950"/>
              <a:buFont typeface="Arial"/>
              <a:buNone/>
            </a:pPr>
            <a:endParaRPr sz="1400" b="0" i="0" u="none" strike="noStrike" cap="none">
              <a:solidFill>
                <a:srgbClr val="000000"/>
              </a:solidFill>
              <a:latin typeface="Arial"/>
              <a:ea typeface="Arial"/>
              <a:cs typeface="Arial"/>
              <a:sym typeface="Arial"/>
            </a:endParaRPr>
          </a:p>
          <a:p>
            <a:r>
              <a:rPr sz="1600"/>
              <a:t>Positioning the Pilbara in Australia's energy future — 
  Kimberly Walpot | VP Browse, Woodside Energy</a:t>
            </a:r>
          </a:p>
        </p:txBody>
      </p:sp>
      <p:sp>
        <p:nvSpPr>
          <p:cNvPr id="364" name="Google Shape;364;p21"/>
          <p:cNvSpPr/>
          <p:nvPr/>
        </p:nvSpPr>
        <p:spPr>
          <a:xfrm>
            <a:off x="448056" y="3200400"/>
            <a:ext cx="5532120" cy="566928"/>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5" name="Google Shape;365;p21"/>
          <p:cNvSpPr txBox="1"/>
          <p:nvPr/>
        </p:nvSpPr>
        <p:spPr>
          <a:xfrm>
            <a:off x="612647" y="3246120"/>
            <a:ext cx="868680" cy="4572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1" i="0" u="none" strike="noStrike" cap="none">
                <a:solidFill>
                  <a:srgbClr val="003764"/>
                </a:solidFill>
                <a:latin typeface="Arial"/>
                <a:ea typeface="Arial"/>
                <a:cs typeface="Arial"/>
                <a:sym typeface="Arial"/>
              </a:rPr>
              <a:t>2:10</a:t>
            </a:r>
            <a:endParaRPr sz="1400" b="0" i="0" u="none" strike="noStrike" cap="none">
              <a:solidFill>
                <a:srgbClr val="000000"/>
              </a:solidFill>
              <a:latin typeface="Arial"/>
              <a:ea typeface="Arial"/>
              <a:cs typeface="Arial"/>
              <a:sym typeface="Arial"/>
            </a:endParaRPr>
          </a:p>
        </p:txBody>
      </p:sp>
      <p:sp>
        <p:nvSpPr>
          <p:cNvPr id="366" name="Google Shape;366;p21"/>
          <p:cNvSpPr txBox="1"/>
          <p:nvPr/>
        </p:nvSpPr>
        <p:spPr>
          <a:xfrm>
            <a:off x="1499616" y="3227832"/>
            <a:ext cx="4370832" cy="512064"/>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950"/>
              <a:buFont typeface="Arial"/>
              <a:buNone/>
            </a:pPr>
            <a:endParaRPr sz="1400" b="0" i="0" u="none" strike="noStrike" cap="none">
              <a:solidFill>
                <a:srgbClr val="000000"/>
              </a:solidFill>
              <a:latin typeface="Arial"/>
              <a:ea typeface="Arial"/>
              <a:cs typeface="Arial"/>
              <a:sym typeface="Arial"/>
            </a:endParaRPr>
          </a:p>
          <a:p>
            <a:r>
              <a:rPr sz="1600"/>
              <a:t>Panel — critical minerals, supply chains and infrastructure — 
  PANEL: Justin Mohamed (First Nations Ambassador, DFAT) &amp; Kate Russell (CEO, Supply Nation)</a:t>
            </a:r>
          </a:p>
        </p:txBody>
      </p:sp>
      <p:sp>
        <p:nvSpPr>
          <p:cNvPr id="367" name="Google Shape;367;p21"/>
          <p:cNvSpPr/>
          <p:nvPr/>
        </p:nvSpPr>
        <p:spPr>
          <a:xfrm>
            <a:off x="448056" y="3767328"/>
            <a:ext cx="5532120" cy="566928"/>
          </a:xfrm>
          <a:prstGeom prst="rect">
            <a:avLst/>
          </a:prstGeom>
          <a:solidFill>
            <a:srgbClr val="F2F4F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8" name="Google Shape;368;p21"/>
          <p:cNvSpPr txBox="1"/>
          <p:nvPr/>
        </p:nvSpPr>
        <p:spPr>
          <a:xfrm>
            <a:off x="612647" y="3813048"/>
            <a:ext cx="868680" cy="4572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1" i="0" u="none" strike="noStrike" cap="none">
                <a:solidFill>
                  <a:srgbClr val="003764"/>
                </a:solidFill>
                <a:latin typeface="Arial"/>
                <a:ea typeface="Arial"/>
                <a:cs typeface="Arial"/>
                <a:sym typeface="Arial"/>
              </a:rPr>
              <a:t>3:40</a:t>
            </a:r>
            <a:endParaRPr sz="1400" b="0" i="0" u="none" strike="noStrike" cap="none">
              <a:solidFill>
                <a:srgbClr val="000000"/>
              </a:solidFill>
              <a:latin typeface="Arial"/>
              <a:ea typeface="Arial"/>
              <a:cs typeface="Arial"/>
              <a:sym typeface="Arial"/>
            </a:endParaRPr>
          </a:p>
        </p:txBody>
      </p:sp>
      <p:sp>
        <p:nvSpPr>
          <p:cNvPr id="369" name="Google Shape;369;p21"/>
          <p:cNvSpPr txBox="1"/>
          <p:nvPr/>
        </p:nvSpPr>
        <p:spPr>
          <a:xfrm>
            <a:off x="1499616" y="3794760"/>
            <a:ext cx="4370832" cy="512064"/>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950"/>
              <a:buFont typeface="Arial"/>
              <a:buNone/>
            </a:pPr>
            <a:endParaRPr sz="1400" b="0" i="0" u="none" strike="noStrike" cap="none">
              <a:solidFill>
                <a:srgbClr val="000000"/>
              </a:solidFill>
              <a:latin typeface="Arial"/>
              <a:ea typeface="Arial"/>
              <a:cs typeface="Arial"/>
              <a:sym typeface="Arial"/>
            </a:endParaRPr>
          </a:p>
          <a:p>
            <a:r>
              <a:rPr sz="1600"/>
              <a:t>Powering Australia's future: the nation-building opportunity — 
  Isaac Hinton | Head of Australia, InterContinental Energy</a:t>
            </a:r>
          </a:p>
        </p:txBody>
      </p:sp>
      <p:sp>
        <p:nvSpPr>
          <p:cNvPr id="370" name="Google Shape;370;p21"/>
          <p:cNvSpPr/>
          <p:nvPr/>
        </p:nvSpPr>
        <p:spPr>
          <a:xfrm>
            <a:off x="448056" y="4334256"/>
            <a:ext cx="5532120" cy="566928"/>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1" name="Google Shape;371;p21"/>
          <p:cNvSpPr txBox="1"/>
          <p:nvPr/>
        </p:nvSpPr>
        <p:spPr>
          <a:xfrm>
            <a:off x="612647" y="4379976"/>
            <a:ext cx="868680" cy="4572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1" i="0" u="none" strike="noStrike" cap="none">
                <a:solidFill>
                  <a:srgbClr val="003764"/>
                </a:solidFill>
                <a:latin typeface="Arial"/>
                <a:ea typeface="Arial"/>
                <a:cs typeface="Arial"/>
                <a:sym typeface="Arial"/>
              </a:rPr>
              <a:t>4:40</a:t>
            </a:r>
            <a:endParaRPr sz="1400" b="0" i="0" u="none" strike="noStrike" cap="none">
              <a:solidFill>
                <a:srgbClr val="000000"/>
              </a:solidFill>
              <a:latin typeface="Arial"/>
              <a:ea typeface="Arial"/>
              <a:cs typeface="Arial"/>
              <a:sym typeface="Arial"/>
            </a:endParaRPr>
          </a:p>
        </p:txBody>
      </p:sp>
      <p:sp>
        <p:nvSpPr>
          <p:cNvPr id="372" name="Google Shape;372;p21"/>
          <p:cNvSpPr txBox="1"/>
          <p:nvPr/>
        </p:nvSpPr>
        <p:spPr>
          <a:xfrm>
            <a:off x="1499616" y="4361688"/>
            <a:ext cx="4370832" cy="512064"/>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950"/>
              <a:buFont typeface="Arial"/>
              <a:buNone/>
            </a:pPr>
            <a:endParaRPr sz="1400" b="0" i="0" u="none" strike="noStrike" cap="none">
              <a:solidFill>
                <a:srgbClr val="000000"/>
              </a:solidFill>
              <a:latin typeface="Arial"/>
              <a:ea typeface="Arial"/>
              <a:cs typeface="Arial"/>
              <a:sym typeface="Arial"/>
            </a:endParaRPr>
          </a:p>
          <a:p>
            <a:r>
              <a:rPr sz="1600"/>
              <a:t>Pilbara Energy Transition Plan — progress and next steps — 
  Tim Bray | Deputy DG PoweringWA, Dept of Energy &amp; Economic Diversification</a:t>
            </a:r>
          </a:p>
        </p:txBody>
      </p:sp>
      <p:sp>
        <p:nvSpPr>
          <p:cNvPr id="373" name="Google Shape;373;p21"/>
          <p:cNvSpPr/>
          <p:nvPr/>
        </p:nvSpPr>
        <p:spPr>
          <a:xfrm>
            <a:off x="448056" y="4901184"/>
            <a:ext cx="5532120" cy="566928"/>
          </a:xfrm>
          <a:prstGeom prst="rect">
            <a:avLst/>
          </a:prstGeom>
          <a:solidFill>
            <a:srgbClr val="F2F4F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4" name="Google Shape;374;p21"/>
          <p:cNvSpPr txBox="1"/>
          <p:nvPr/>
        </p:nvSpPr>
        <p:spPr>
          <a:xfrm>
            <a:off x="612647" y="4946904"/>
            <a:ext cx="868680" cy="4572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1" i="0" u="none" strike="noStrike" cap="none">
                <a:solidFill>
                  <a:srgbClr val="003764"/>
                </a:solidFill>
                <a:latin typeface="Arial"/>
                <a:ea typeface="Arial"/>
                <a:cs typeface="Arial"/>
                <a:sym typeface="Arial"/>
              </a:rPr>
              <a:t>5:55</a:t>
            </a:r>
            <a:endParaRPr sz="1400" b="0" i="0" u="none" strike="noStrike" cap="none">
              <a:solidFill>
                <a:srgbClr val="000000"/>
              </a:solidFill>
              <a:latin typeface="Arial"/>
              <a:ea typeface="Arial"/>
              <a:cs typeface="Arial"/>
              <a:sym typeface="Arial"/>
            </a:endParaRPr>
          </a:p>
        </p:txBody>
      </p:sp>
      <p:sp>
        <p:nvSpPr>
          <p:cNvPr id="375" name="Google Shape;375;p21"/>
          <p:cNvSpPr txBox="1"/>
          <p:nvPr/>
        </p:nvSpPr>
        <p:spPr>
          <a:xfrm>
            <a:off x="1499616" y="4928616"/>
            <a:ext cx="4370832" cy="512064"/>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950"/>
              <a:buFont typeface="Arial"/>
              <a:buNone/>
            </a:pPr>
            <a:endParaRPr sz="1400" b="0" i="0" u="none" strike="noStrike" cap="none">
              <a:solidFill>
                <a:srgbClr val="000000"/>
              </a:solidFill>
              <a:latin typeface="Arial"/>
              <a:ea typeface="Arial"/>
              <a:cs typeface="Arial"/>
              <a:sym typeface="Arial"/>
            </a:endParaRPr>
          </a:p>
          <a:p>
            <a:r>
              <a:rPr sz="1600"/>
              <a:t>Networking drinks — priority for the whole team</a:t>
            </a:r>
          </a:p>
        </p:txBody>
      </p:sp>
      <p:sp>
        <p:nvSpPr>
          <p:cNvPr id="376" name="Google Shape;376;p21"/>
          <p:cNvSpPr/>
          <p:nvPr/>
        </p:nvSpPr>
        <p:spPr>
          <a:xfrm>
            <a:off x="6080760" y="1664208"/>
            <a:ext cx="5532120" cy="402336"/>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7" name="Google Shape;377;p21"/>
          <p:cNvSpPr txBox="1"/>
          <p:nvPr/>
        </p:nvSpPr>
        <p:spPr>
          <a:xfrm>
            <a:off x="6245352" y="1737360"/>
            <a:ext cx="530352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endParaRPr sz="1400" b="0" i="0" u="none" strike="noStrike" cap="none">
              <a:solidFill>
                <a:srgbClr val="000000"/>
              </a:solidFill>
              <a:latin typeface="Arial"/>
              <a:ea typeface="Arial"/>
              <a:cs typeface="Arial"/>
              <a:sym typeface="Arial"/>
            </a:endParaRPr>
          </a:p>
          <a:p>
            <a:r>
              <a:rPr sz="1600"/>
              <a:t>DAY 2 — THU 25 JUNE</a:t>
            </a:r>
          </a:p>
        </p:txBody>
      </p:sp>
      <p:sp>
        <p:nvSpPr>
          <p:cNvPr id="378" name="Google Shape;378;p21"/>
          <p:cNvSpPr/>
          <p:nvPr/>
        </p:nvSpPr>
        <p:spPr>
          <a:xfrm>
            <a:off x="6080760" y="2066544"/>
            <a:ext cx="5532120" cy="566928"/>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9" name="Google Shape;379;p21"/>
          <p:cNvSpPr txBox="1"/>
          <p:nvPr/>
        </p:nvSpPr>
        <p:spPr>
          <a:xfrm>
            <a:off x="6245352" y="2112264"/>
            <a:ext cx="868680" cy="4572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1" i="0" u="none" strike="noStrike" cap="none">
                <a:solidFill>
                  <a:srgbClr val="003764"/>
                </a:solidFill>
                <a:latin typeface="Arial"/>
                <a:ea typeface="Arial"/>
                <a:cs typeface="Arial"/>
                <a:sym typeface="Arial"/>
              </a:rPr>
              <a:t>10:10</a:t>
            </a:r>
            <a:endParaRPr sz="1400" b="0" i="0" u="none" strike="noStrike" cap="none">
              <a:solidFill>
                <a:srgbClr val="000000"/>
              </a:solidFill>
              <a:latin typeface="Arial"/>
              <a:ea typeface="Arial"/>
              <a:cs typeface="Arial"/>
              <a:sym typeface="Arial"/>
            </a:endParaRPr>
          </a:p>
        </p:txBody>
      </p:sp>
      <p:sp>
        <p:nvSpPr>
          <p:cNvPr id="380" name="Google Shape;380;p21"/>
          <p:cNvSpPr txBox="1"/>
          <p:nvPr/>
        </p:nvSpPr>
        <p:spPr>
          <a:xfrm>
            <a:off x="7132320" y="2093976"/>
            <a:ext cx="4370832" cy="512064"/>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950"/>
              <a:buFont typeface="Arial"/>
              <a:buNone/>
            </a:pPr>
            <a:endParaRPr sz="1400" b="0" i="0" u="none" strike="noStrike" cap="none">
              <a:solidFill>
                <a:srgbClr val="000000"/>
              </a:solidFill>
              <a:latin typeface="Arial"/>
              <a:ea typeface="Arial"/>
              <a:cs typeface="Arial"/>
              <a:sym typeface="Arial"/>
            </a:endParaRPr>
          </a:p>
          <a:p>
            <a:r>
              <a:rPr sz="1600"/>
              <a:t>WA's resource and renewable powerhouse — 
  Darren Rogers | Group Exec Energy Solutions, APA Group</a:t>
            </a:r>
          </a:p>
        </p:txBody>
      </p:sp>
      <p:sp>
        <p:nvSpPr>
          <p:cNvPr id="381" name="Google Shape;381;p21"/>
          <p:cNvSpPr/>
          <p:nvPr/>
        </p:nvSpPr>
        <p:spPr>
          <a:xfrm>
            <a:off x="6080760" y="2633472"/>
            <a:ext cx="5532120" cy="566928"/>
          </a:xfrm>
          <a:prstGeom prst="rect">
            <a:avLst/>
          </a:prstGeom>
          <a:solidFill>
            <a:srgbClr val="F2F4F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2" name="Google Shape;382;p21"/>
          <p:cNvSpPr txBox="1"/>
          <p:nvPr/>
        </p:nvSpPr>
        <p:spPr>
          <a:xfrm>
            <a:off x="6245352" y="2679192"/>
            <a:ext cx="868680" cy="4572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1" i="0" u="none" strike="noStrike" cap="none">
                <a:solidFill>
                  <a:srgbClr val="003764"/>
                </a:solidFill>
                <a:latin typeface="Arial"/>
                <a:ea typeface="Arial"/>
                <a:cs typeface="Arial"/>
                <a:sym typeface="Arial"/>
              </a:rPr>
              <a:t>10:50</a:t>
            </a:r>
            <a:endParaRPr sz="1400" b="0" i="0" u="none" strike="noStrike" cap="none">
              <a:solidFill>
                <a:srgbClr val="000000"/>
              </a:solidFill>
              <a:latin typeface="Arial"/>
              <a:ea typeface="Arial"/>
              <a:cs typeface="Arial"/>
              <a:sym typeface="Arial"/>
            </a:endParaRPr>
          </a:p>
        </p:txBody>
      </p:sp>
      <p:sp>
        <p:nvSpPr>
          <p:cNvPr id="383" name="Google Shape;383;p21"/>
          <p:cNvSpPr txBox="1"/>
          <p:nvPr/>
        </p:nvSpPr>
        <p:spPr>
          <a:xfrm>
            <a:off x="7132320" y="2660904"/>
            <a:ext cx="4370832" cy="512064"/>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950"/>
              <a:buFont typeface="Arial"/>
              <a:buNone/>
            </a:pPr>
            <a:endParaRPr sz="1400" b="0" i="0" u="none" strike="noStrike" cap="none">
              <a:solidFill>
                <a:srgbClr val="000000"/>
              </a:solidFill>
              <a:latin typeface="Arial"/>
              <a:ea typeface="Arial"/>
              <a:cs typeface="Arial"/>
              <a:sym typeface="Arial"/>
            </a:endParaRPr>
          </a:p>
          <a:p>
            <a:r>
              <a:rPr sz="1600"/>
              <a:t>Ministerial address — 
  Hon. Amber-Jade Sanderson MLA | Minister for Energy &amp; Decarbonisation</a:t>
            </a:r>
          </a:p>
        </p:txBody>
      </p:sp>
      <p:sp>
        <p:nvSpPr>
          <p:cNvPr id="384" name="Google Shape;384;p21"/>
          <p:cNvSpPr/>
          <p:nvPr/>
        </p:nvSpPr>
        <p:spPr>
          <a:xfrm>
            <a:off x="6080760" y="3200400"/>
            <a:ext cx="5532120" cy="566928"/>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5" name="Google Shape;385;p21"/>
          <p:cNvSpPr txBox="1"/>
          <p:nvPr/>
        </p:nvSpPr>
        <p:spPr>
          <a:xfrm>
            <a:off x="6245352" y="3246120"/>
            <a:ext cx="868680" cy="4572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1" i="0" u="none" strike="noStrike" cap="none">
                <a:solidFill>
                  <a:srgbClr val="003764"/>
                </a:solidFill>
                <a:latin typeface="Arial"/>
                <a:ea typeface="Arial"/>
                <a:cs typeface="Arial"/>
                <a:sym typeface="Arial"/>
              </a:rPr>
              <a:t>12:00</a:t>
            </a:r>
            <a:endParaRPr sz="1400" b="0" i="0" u="none" strike="noStrike" cap="none">
              <a:solidFill>
                <a:srgbClr val="000000"/>
              </a:solidFill>
              <a:latin typeface="Arial"/>
              <a:ea typeface="Arial"/>
              <a:cs typeface="Arial"/>
              <a:sym typeface="Arial"/>
            </a:endParaRPr>
          </a:p>
        </p:txBody>
      </p:sp>
      <p:sp>
        <p:nvSpPr>
          <p:cNvPr id="386" name="Google Shape;386;p21"/>
          <p:cNvSpPr txBox="1"/>
          <p:nvPr/>
        </p:nvSpPr>
        <p:spPr>
          <a:xfrm>
            <a:off x="7132320" y="3227832"/>
            <a:ext cx="4370832" cy="512064"/>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Reliability and decarbonisation: WA's advantage</a:t>
            </a:r>
            <a:endParaRPr sz="1400" b="0" i="0" u="none" strike="noStrike" cap="none">
              <a:solidFill>
                <a:srgbClr val="000000"/>
              </a:solidFill>
              <a:latin typeface="Arial"/>
              <a:ea typeface="Arial"/>
              <a:cs typeface="Arial"/>
              <a:sym typeface="Arial"/>
            </a:endParaRPr>
          </a:p>
        </p:txBody>
      </p:sp>
      <p:sp>
        <p:nvSpPr>
          <p:cNvPr id="387" name="Google Shape;387;p21"/>
          <p:cNvSpPr/>
          <p:nvPr/>
        </p:nvSpPr>
        <p:spPr>
          <a:xfrm>
            <a:off x="6080760" y="3767328"/>
            <a:ext cx="5532120" cy="566928"/>
          </a:xfrm>
          <a:prstGeom prst="rect">
            <a:avLst/>
          </a:prstGeom>
          <a:solidFill>
            <a:srgbClr val="F2F4F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8" name="Google Shape;388;p21"/>
          <p:cNvSpPr txBox="1"/>
          <p:nvPr/>
        </p:nvSpPr>
        <p:spPr>
          <a:xfrm>
            <a:off x="6245352" y="3813048"/>
            <a:ext cx="868680" cy="4572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1" i="0" u="none" strike="noStrike" cap="none">
                <a:solidFill>
                  <a:srgbClr val="003764"/>
                </a:solidFill>
                <a:latin typeface="Arial"/>
                <a:ea typeface="Arial"/>
                <a:cs typeface="Arial"/>
                <a:sym typeface="Arial"/>
              </a:rPr>
              <a:t>12:10</a:t>
            </a:r>
            <a:endParaRPr sz="1400" b="0" i="0" u="none" strike="noStrike" cap="none">
              <a:solidFill>
                <a:srgbClr val="000000"/>
              </a:solidFill>
              <a:latin typeface="Arial"/>
              <a:ea typeface="Arial"/>
              <a:cs typeface="Arial"/>
              <a:sym typeface="Arial"/>
            </a:endParaRPr>
          </a:p>
        </p:txBody>
      </p:sp>
      <p:sp>
        <p:nvSpPr>
          <p:cNvPr id="389" name="Google Shape;389;p21"/>
          <p:cNvSpPr txBox="1"/>
          <p:nvPr/>
        </p:nvSpPr>
        <p:spPr>
          <a:xfrm>
            <a:off x="7132320" y="3794760"/>
            <a:ext cx="4370832" cy="512064"/>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950"/>
              <a:buFont typeface="Arial"/>
              <a:buNone/>
            </a:pPr>
            <a:endParaRPr sz="1400" b="0" i="0" u="none" strike="noStrike" cap="none">
              <a:solidFill>
                <a:srgbClr val="000000"/>
              </a:solidFill>
              <a:latin typeface="Arial"/>
              <a:ea typeface="Arial"/>
              <a:cs typeface="Arial"/>
              <a:sym typeface="Arial"/>
            </a:endParaRPr>
          </a:p>
          <a:p>
            <a:r>
              <a:rPr sz="1600"/>
              <a:t>Economic diversification through energy infrastructure — 
  Krystal Skinner | CEO, Horizon Power</a:t>
            </a:r>
          </a:p>
        </p:txBody>
      </p:sp>
      <p:sp>
        <p:nvSpPr>
          <p:cNvPr id="390" name="Google Shape;390;p21"/>
          <p:cNvSpPr/>
          <p:nvPr/>
        </p:nvSpPr>
        <p:spPr>
          <a:xfrm>
            <a:off x="6080760" y="4334256"/>
            <a:ext cx="5532120" cy="566928"/>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1" name="Google Shape;391;p21"/>
          <p:cNvSpPr txBox="1"/>
          <p:nvPr/>
        </p:nvSpPr>
        <p:spPr>
          <a:xfrm>
            <a:off x="6245352" y="4379976"/>
            <a:ext cx="868680" cy="4572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1" i="0" u="none" strike="noStrike" cap="none">
                <a:solidFill>
                  <a:srgbClr val="003764"/>
                </a:solidFill>
                <a:latin typeface="Arial"/>
                <a:ea typeface="Arial"/>
                <a:cs typeface="Arial"/>
                <a:sym typeface="Arial"/>
              </a:rPr>
              <a:t>12:35</a:t>
            </a:r>
            <a:endParaRPr sz="1400" b="0" i="0" u="none" strike="noStrike" cap="none">
              <a:solidFill>
                <a:srgbClr val="000000"/>
              </a:solidFill>
              <a:latin typeface="Arial"/>
              <a:ea typeface="Arial"/>
              <a:cs typeface="Arial"/>
              <a:sym typeface="Arial"/>
            </a:endParaRPr>
          </a:p>
        </p:txBody>
      </p:sp>
      <p:sp>
        <p:nvSpPr>
          <p:cNvPr id="392" name="Google Shape;392;p21"/>
          <p:cNvSpPr txBox="1"/>
          <p:nvPr/>
        </p:nvSpPr>
        <p:spPr>
          <a:xfrm>
            <a:off x="7132320" y="4361688"/>
            <a:ext cx="4370832" cy="512064"/>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950"/>
              <a:buFont typeface="Arial"/>
              <a:buNone/>
            </a:pPr>
            <a:endParaRPr sz="1400" b="0" i="0" u="none" strike="noStrike" cap="none">
              <a:solidFill>
                <a:srgbClr val="000000"/>
              </a:solidFill>
              <a:latin typeface="Arial"/>
              <a:ea typeface="Arial"/>
              <a:cs typeface="Arial"/>
              <a:sym typeface="Arial"/>
            </a:endParaRPr>
          </a:p>
          <a:p>
            <a:r>
              <a:rPr sz="1600"/>
              <a:t>Fireside — Made in the Pilbara: local outcomes — 
  PANEL: Regional outcomes discussion</a:t>
            </a:r>
          </a:p>
        </p:txBody>
      </p:sp>
      <p:sp>
        <p:nvSpPr>
          <p:cNvPr id="393" name="Google Shape;393;p21"/>
          <p:cNvSpPr/>
          <p:nvPr/>
        </p:nvSpPr>
        <p:spPr>
          <a:xfrm>
            <a:off x="6080760" y="4901184"/>
            <a:ext cx="5532120" cy="566928"/>
          </a:xfrm>
          <a:prstGeom prst="rect">
            <a:avLst/>
          </a:prstGeom>
          <a:solidFill>
            <a:srgbClr val="F2F4F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4" name="Google Shape;394;p21"/>
          <p:cNvSpPr txBox="1"/>
          <p:nvPr/>
        </p:nvSpPr>
        <p:spPr>
          <a:xfrm>
            <a:off x="6245352" y="4946904"/>
            <a:ext cx="868680" cy="4572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1" i="0" u="none" strike="noStrike" cap="none">
                <a:solidFill>
                  <a:srgbClr val="003764"/>
                </a:solidFill>
                <a:latin typeface="Arial"/>
                <a:ea typeface="Arial"/>
                <a:cs typeface="Arial"/>
                <a:sym typeface="Arial"/>
              </a:rPr>
              <a:t>1:15</a:t>
            </a:r>
            <a:endParaRPr sz="1400" b="0" i="0" u="none" strike="noStrike" cap="none">
              <a:solidFill>
                <a:srgbClr val="000000"/>
              </a:solidFill>
              <a:latin typeface="Arial"/>
              <a:ea typeface="Arial"/>
              <a:cs typeface="Arial"/>
              <a:sym typeface="Arial"/>
            </a:endParaRPr>
          </a:p>
        </p:txBody>
      </p:sp>
      <p:sp>
        <p:nvSpPr>
          <p:cNvPr id="395" name="Google Shape;395;p21"/>
          <p:cNvSpPr txBox="1"/>
          <p:nvPr/>
        </p:nvSpPr>
        <p:spPr>
          <a:xfrm>
            <a:off x="7132320" y="4928616"/>
            <a:ext cx="4370832" cy="512064"/>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950"/>
              <a:buFont typeface="Arial"/>
              <a:buNone/>
            </a:pPr>
            <a:endParaRPr sz="1400" b="0" i="0" u="none" strike="noStrike" cap="none">
              <a:solidFill>
                <a:srgbClr val="000000"/>
              </a:solidFill>
              <a:latin typeface="Arial"/>
              <a:ea typeface="Arial"/>
              <a:cs typeface="Arial"/>
              <a:sym typeface="Arial"/>
            </a:endParaRPr>
          </a:p>
          <a:p>
            <a:r>
              <a:rPr sz="1600"/>
              <a:t>Panel — securing the Pilbara's water resources — 
  PANEL: Water security experts</a:t>
            </a:r>
          </a:p>
        </p:txBody>
      </p:sp>
      <p:sp>
        <p:nvSpPr>
          <p:cNvPr id="396" name="Google Shape;396;p21"/>
          <p:cNvSpPr txBox="1"/>
          <p:nvPr/>
        </p:nvSpPr>
        <p:spPr>
          <a:xfrm>
            <a:off x="448056" y="5541264"/>
            <a:ext cx="11283696" cy="237744"/>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850"/>
              <a:buFont typeface="Arial"/>
              <a:buNone/>
            </a:pPr>
            <a:endParaRPr sz="1400" b="0" i="0" u="none" strike="noStrike" cap="none">
              <a:solidFill>
                <a:srgbClr val="000000"/>
              </a:solidFill>
              <a:latin typeface="Arial"/>
              <a:ea typeface="Arial"/>
              <a:cs typeface="Arial"/>
              <a:sym typeface="Arial"/>
            </a:endParaRPr>
          </a:p>
          <a:p>
            <a:r>
              <a:rPr sz="1600"/>
              <a:t>Sessions and times per the published Informa program — confirm against the final program on arrival.</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400"/>
        <p:cNvGrpSpPr/>
        <p:nvPr/>
      </p:nvGrpSpPr>
      <p:grpSpPr>
        <a:xfrm>
          <a:off x="0" y="0"/>
          <a:ext cx="0" cy="0"/>
          <a:chOff x="0" y="0"/>
          <a:chExt cx="0" cy="0"/>
        </a:xfrm>
      </p:grpSpPr>
      <p:sp>
        <p:nvSpPr>
          <p:cNvPr id="401" name="Google Shape;401;p22"/>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rgbClr val="474B4C"/>
              </a:buClr>
              <a:buSzPts val="2700"/>
              <a:buFont typeface="Arial"/>
              <a:buNone/>
            </a:pPr>
            <a:r>
              <a:rPr lang="en-US" sz="2700" b="1">
                <a:solidFill>
                  <a:srgbClr val="474B4C"/>
                </a:solidFill>
                <a:latin typeface="Arial"/>
                <a:ea typeface="Arial"/>
                <a:cs typeface="Arial"/>
                <a:sym typeface="Arial"/>
              </a:rPr>
              <a:t>Our merch on the stand</a:t>
            </a:r>
            <a:endParaRPr/>
          </a:p>
        </p:txBody>
      </p:sp>
      <p:sp>
        <p:nvSpPr>
          <p:cNvPr id="402" name="Google Shape;402;p22"/>
          <p:cNvSpPr txBox="1">
            <a:spLocks noGrp="1"/>
          </p:cNvSpPr>
          <p:nvPr>
            <p:ph type="body" idx="2"/>
          </p:nvPr>
        </p:nvSpPr>
        <p:spPr>
          <a:xfrm>
            <a:off x="462005" y="1119652"/>
            <a:ext cx="9649675" cy="400346"/>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SzPts val="1300"/>
              <a:buNone/>
            </a:pPr>
            <a:r>
              <a:rPr lang="en-US" sz="1300" b="1">
                <a:solidFill>
                  <a:srgbClr val="4982C0"/>
                </a:solidFill>
                <a:latin typeface="Arial"/>
                <a:ea typeface="Arial"/>
                <a:cs typeface="Arial"/>
                <a:sym typeface="Arial"/>
              </a:rPr>
              <a:t>WHAT WE'RE HANDING OUT — KEEPING PE IN THE CONVERSATION</a:t>
            </a:r>
            <a:endParaRPr/>
          </a:p>
        </p:txBody>
      </p:sp>
      <p:sp>
        <p:nvSpPr>
          <p:cNvPr id="403" name="Google Shape;403;p22"/>
          <p:cNvSpPr/>
          <p:nvPr/>
        </p:nvSpPr>
        <p:spPr>
          <a:xfrm>
            <a:off x="448056" y="1664208"/>
            <a:ext cx="3639312" cy="2121408"/>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4" name="Google Shape;404;p22"/>
          <p:cNvSpPr txBox="1"/>
          <p:nvPr/>
        </p:nvSpPr>
        <p:spPr>
          <a:xfrm>
            <a:off x="539496" y="3346704"/>
            <a:ext cx="3456300" cy="206100"/>
          </a:xfrm>
          <a:prstGeom prst="rect">
            <a:avLst/>
          </a:prstGeom>
          <a:noFill/>
          <a:ln>
            <a:noFill/>
          </a:ln>
        </p:spPr>
        <p:txBody>
          <a:bodyPr spcFirstLastPara="1" wrap="square" lIns="45700" tIns="18275" rIns="45700" bIns="1827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en-US" sz="1100" b="1" i="0" u="none" strike="noStrike" cap="none">
                <a:solidFill>
                  <a:srgbClr val="003764"/>
                </a:solidFill>
                <a:latin typeface="Arial"/>
                <a:ea typeface="Arial"/>
                <a:cs typeface="Arial"/>
                <a:sym typeface="Arial"/>
              </a:rPr>
              <a:t>Seed post-its</a:t>
            </a:r>
            <a:endParaRPr sz="1400" b="0" i="0" u="none" strike="noStrike" cap="none">
              <a:solidFill>
                <a:srgbClr val="000000"/>
              </a:solidFill>
              <a:latin typeface="Arial"/>
              <a:ea typeface="Arial"/>
              <a:cs typeface="Arial"/>
              <a:sym typeface="Arial"/>
            </a:endParaRPr>
          </a:p>
        </p:txBody>
      </p:sp>
      <p:sp>
        <p:nvSpPr>
          <p:cNvPr id="405" name="Google Shape;405;p22"/>
          <p:cNvSpPr/>
          <p:nvPr/>
        </p:nvSpPr>
        <p:spPr>
          <a:xfrm>
            <a:off x="4251960" y="1664208"/>
            <a:ext cx="3639312" cy="2121408"/>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6" name="Google Shape;406;p22"/>
          <p:cNvSpPr txBox="1"/>
          <p:nvPr/>
        </p:nvSpPr>
        <p:spPr>
          <a:xfrm>
            <a:off x="4343400" y="3346704"/>
            <a:ext cx="3456300" cy="206100"/>
          </a:xfrm>
          <a:prstGeom prst="rect">
            <a:avLst/>
          </a:prstGeom>
          <a:noFill/>
          <a:ln>
            <a:noFill/>
          </a:ln>
        </p:spPr>
        <p:txBody>
          <a:bodyPr spcFirstLastPara="1" wrap="square" lIns="45700" tIns="18275" rIns="45700" bIns="1827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en-US" sz="1100" b="1" i="0" u="none" strike="noStrike" cap="none">
                <a:solidFill>
                  <a:srgbClr val="003764"/>
                </a:solidFill>
                <a:latin typeface="Arial"/>
                <a:ea typeface="Arial"/>
                <a:cs typeface="Arial"/>
                <a:sym typeface="Arial"/>
              </a:rPr>
              <a:t>Cable pack</a:t>
            </a:r>
            <a:endParaRPr sz="1400" b="0" i="0" u="none" strike="noStrike" cap="none">
              <a:solidFill>
                <a:srgbClr val="000000"/>
              </a:solidFill>
              <a:latin typeface="Arial"/>
              <a:ea typeface="Arial"/>
              <a:cs typeface="Arial"/>
              <a:sym typeface="Arial"/>
            </a:endParaRPr>
          </a:p>
        </p:txBody>
      </p:sp>
      <p:sp>
        <p:nvSpPr>
          <p:cNvPr id="407" name="Google Shape;407;p22"/>
          <p:cNvSpPr/>
          <p:nvPr/>
        </p:nvSpPr>
        <p:spPr>
          <a:xfrm>
            <a:off x="8055864" y="1664208"/>
            <a:ext cx="3639312" cy="2121408"/>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8" name="Google Shape;408;p22"/>
          <p:cNvSpPr txBox="1"/>
          <p:nvPr/>
        </p:nvSpPr>
        <p:spPr>
          <a:xfrm>
            <a:off x="8147304" y="3346704"/>
            <a:ext cx="3456300" cy="206100"/>
          </a:xfrm>
          <a:prstGeom prst="rect">
            <a:avLst/>
          </a:prstGeom>
          <a:noFill/>
          <a:ln>
            <a:noFill/>
          </a:ln>
        </p:spPr>
        <p:txBody>
          <a:bodyPr spcFirstLastPara="1" wrap="square" lIns="45700" tIns="18275" rIns="45700" bIns="1827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en-US" sz="1100" b="1" i="0" u="none" strike="noStrike" cap="none">
                <a:solidFill>
                  <a:srgbClr val="003764"/>
                </a:solidFill>
                <a:latin typeface="Arial"/>
                <a:ea typeface="Arial"/>
                <a:cs typeface="Arial"/>
                <a:sym typeface="Arial"/>
              </a:rPr>
              <a:t>Keyring torch</a:t>
            </a:r>
            <a:endParaRPr sz="1400" b="0" i="0" u="none" strike="noStrike" cap="none">
              <a:solidFill>
                <a:srgbClr val="000000"/>
              </a:solidFill>
              <a:latin typeface="Arial"/>
              <a:ea typeface="Arial"/>
              <a:cs typeface="Arial"/>
              <a:sym typeface="Arial"/>
            </a:endParaRPr>
          </a:p>
        </p:txBody>
      </p:sp>
      <p:sp>
        <p:nvSpPr>
          <p:cNvPr id="409" name="Google Shape;409;p22"/>
          <p:cNvSpPr/>
          <p:nvPr/>
        </p:nvSpPr>
        <p:spPr>
          <a:xfrm>
            <a:off x="448056" y="3950208"/>
            <a:ext cx="3639312" cy="2121408"/>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0" name="Google Shape;410;p22"/>
          <p:cNvSpPr txBox="1"/>
          <p:nvPr/>
        </p:nvSpPr>
        <p:spPr>
          <a:xfrm>
            <a:off x="539496" y="5632704"/>
            <a:ext cx="3456300" cy="206100"/>
          </a:xfrm>
          <a:prstGeom prst="rect">
            <a:avLst/>
          </a:prstGeom>
          <a:noFill/>
          <a:ln>
            <a:noFill/>
          </a:ln>
        </p:spPr>
        <p:txBody>
          <a:bodyPr spcFirstLastPara="1" wrap="square" lIns="45700" tIns="18275" rIns="45700" bIns="1827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en-US" sz="1100" b="1" i="0" u="none" strike="noStrike" cap="none">
                <a:solidFill>
                  <a:srgbClr val="003764"/>
                </a:solidFill>
                <a:latin typeface="Arial"/>
                <a:ea typeface="Arial"/>
                <a:cs typeface="Arial"/>
                <a:sym typeface="Arial"/>
              </a:rPr>
              <a:t>RAP branded lens cloth</a:t>
            </a:r>
            <a:endParaRPr sz="1400" b="0" i="0" u="none" strike="noStrike" cap="none">
              <a:solidFill>
                <a:srgbClr val="000000"/>
              </a:solidFill>
              <a:latin typeface="Arial"/>
              <a:ea typeface="Arial"/>
              <a:cs typeface="Arial"/>
              <a:sym typeface="Arial"/>
            </a:endParaRPr>
          </a:p>
        </p:txBody>
      </p:sp>
      <p:sp>
        <p:nvSpPr>
          <p:cNvPr id="411" name="Google Shape;411;p22"/>
          <p:cNvSpPr/>
          <p:nvPr/>
        </p:nvSpPr>
        <p:spPr>
          <a:xfrm>
            <a:off x="4251960" y="3950208"/>
            <a:ext cx="3639312" cy="2121408"/>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pic>
        <p:nvPicPr>
          <p:cNvPr id="412" name="Google Shape;412;p22" descr="pen.png"/>
          <p:cNvPicPr preferRelativeResize="0"/>
          <p:nvPr/>
        </p:nvPicPr>
        <p:blipFill rotWithShape="1">
          <a:blip r:embed="rId3">
            <a:alphaModFix/>
          </a:blip>
          <a:srcRect/>
          <a:stretch/>
        </p:blipFill>
        <p:spPr>
          <a:xfrm>
            <a:off x="4434840" y="4632014"/>
            <a:ext cx="3273552" cy="337171"/>
          </a:xfrm>
          <a:prstGeom prst="rect">
            <a:avLst/>
          </a:prstGeom>
          <a:noFill/>
          <a:ln>
            <a:noFill/>
          </a:ln>
        </p:spPr>
      </p:pic>
      <p:sp>
        <p:nvSpPr>
          <p:cNvPr id="413" name="Google Shape;413;p22"/>
          <p:cNvSpPr txBox="1"/>
          <p:nvPr/>
        </p:nvSpPr>
        <p:spPr>
          <a:xfrm>
            <a:off x="4343400" y="5632704"/>
            <a:ext cx="3456432" cy="347472"/>
          </a:xfrm>
          <a:prstGeom prst="rect">
            <a:avLst/>
          </a:prstGeom>
          <a:noFill/>
          <a:ln>
            <a:noFill/>
          </a:ln>
        </p:spPr>
        <p:txBody>
          <a:bodyPr spcFirstLastPara="1" wrap="square" lIns="45700" tIns="18275" rIns="45700" bIns="1827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en-US" sz="1100" b="1" i="0" u="none" strike="noStrike" cap="none">
                <a:solidFill>
                  <a:srgbClr val="003764"/>
                </a:solidFill>
                <a:latin typeface="Arial"/>
                <a:ea typeface="Arial"/>
                <a:cs typeface="Arial"/>
                <a:sym typeface="Arial"/>
              </a:rPr>
              <a:t>Branded pen</a:t>
            </a:r>
            <a:endParaRPr sz="1400" b="0" i="0" u="none" strike="noStrike" cap="none">
              <a:solidFill>
                <a:srgbClr val="000000"/>
              </a:solidFill>
              <a:latin typeface="Arial"/>
              <a:ea typeface="Arial"/>
              <a:cs typeface="Arial"/>
              <a:sym typeface="Arial"/>
            </a:endParaRPr>
          </a:p>
        </p:txBody>
      </p:sp>
      <p:sp>
        <p:nvSpPr>
          <p:cNvPr id="414" name="Google Shape;414;p22"/>
          <p:cNvSpPr txBox="1"/>
          <p:nvPr/>
        </p:nvSpPr>
        <p:spPr>
          <a:xfrm>
            <a:off x="448056" y="6108192"/>
            <a:ext cx="11283696"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1" u="none" strike="noStrike" cap="none">
                <a:solidFill>
                  <a:srgbClr val="6E7E91"/>
                </a:solidFill>
                <a:latin typeface="Arial"/>
                <a:ea typeface="Arial"/>
                <a:cs typeface="Arial"/>
                <a:sym typeface="Arial"/>
              </a:rPr>
              <a:t>Also in stock: footballs, seed-paper notepads, cable sets, sunscreen and umbrellas — add images as the giveaway mix is confirmed.</a:t>
            </a:r>
            <a:endParaRPr sz="1400" b="0" i="0" u="none" strike="noStrike" cap="none">
              <a:solidFill>
                <a:srgbClr val="000000"/>
              </a:solidFill>
              <a:latin typeface="Arial"/>
              <a:ea typeface="Arial"/>
              <a:cs typeface="Arial"/>
              <a:sym typeface="Arial"/>
            </a:endParaRPr>
          </a:p>
        </p:txBody>
      </p:sp>
      <p:pic>
        <p:nvPicPr>
          <p:cNvPr id="415" name="Google Shape;415;p22"/>
          <p:cNvPicPr preferRelativeResize="0"/>
          <p:nvPr/>
        </p:nvPicPr>
        <p:blipFill rotWithShape="1">
          <a:blip r:embed="rId4">
            <a:alphaModFix/>
          </a:blip>
          <a:srcRect l="7061" t="28766" r="31488" b="19337"/>
          <a:stretch/>
        </p:blipFill>
        <p:spPr>
          <a:xfrm>
            <a:off x="962438" y="1891487"/>
            <a:ext cx="2610549" cy="1285275"/>
          </a:xfrm>
          <a:prstGeom prst="rect">
            <a:avLst/>
          </a:prstGeom>
          <a:noFill/>
          <a:ln>
            <a:noFill/>
          </a:ln>
        </p:spPr>
      </p:pic>
      <p:pic>
        <p:nvPicPr>
          <p:cNvPr id="416" name="Google Shape;416;p22"/>
          <p:cNvPicPr preferRelativeResize="0"/>
          <p:nvPr/>
        </p:nvPicPr>
        <p:blipFill rotWithShape="1">
          <a:blip r:embed="rId5">
            <a:alphaModFix/>
          </a:blip>
          <a:srcRect/>
          <a:stretch/>
        </p:blipFill>
        <p:spPr>
          <a:xfrm>
            <a:off x="4857188" y="1767363"/>
            <a:ext cx="2428875" cy="1533525"/>
          </a:xfrm>
          <a:prstGeom prst="rect">
            <a:avLst/>
          </a:prstGeom>
          <a:noFill/>
          <a:ln>
            <a:noFill/>
          </a:ln>
        </p:spPr>
      </p:pic>
      <p:pic>
        <p:nvPicPr>
          <p:cNvPr id="417" name="Google Shape;417;p22"/>
          <p:cNvPicPr preferRelativeResize="0"/>
          <p:nvPr/>
        </p:nvPicPr>
        <p:blipFill rotWithShape="1">
          <a:blip r:embed="rId6">
            <a:alphaModFix/>
          </a:blip>
          <a:srcRect/>
          <a:stretch/>
        </p:blipFill>
        <p:spPr>
          <a:xfrm>
            <a:off x="9003988" y="1762600"/>
            <a:ext cx="1743075" cy="1543050"/>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Pacific Energy">
      <a:dk1>
        <a:srgbClr val="515151"/>
      </a:dk1>
      <a:lt1>
        <a:srgbClr val="FFFFFF"/>
      </a:lt1>
      <a:dk2>
        <a:srgbClr val="4A82C1"/>
      </a:dk2>
      <a:lt2>
        <a:srgbClr val="E4E5E4"/>
      </a:lt2>
      <a:accent1>
        <a:srgbClr val="4A82C1"/>
      </a:accent1>
      <a:accent2>
        <a:srgbClr val="E4E5E4"/>
      </a:accent2>
      <a:accent3>
        <a:srgbClr val="A5A5A5"/>
      </a:accent3>
      <a:accent4>
        <a:srgbClr val="003764"/>
      </a:accent4>
      <a:accent5>
        <a:srgbClr val="282828"/>
      </a:accent5>
      <a:accent6>
        <a:srgbClr val="20B47A"/>
      </a:accent6>
      <a:hlink>
        <a:srgbClr val="0563C1"/>
      </a:hlink>
      <a:folHlink>
        <a:srgbClr val="7030A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7e95d404-6e19-4d70-8f19-13b2898ced67" xsi:nil="true"/>
    <lcf76f155ced4ddcb4097134ff3c332f xmlns="d4d1bb1e-a9c8-4ee7-adee-0ae84e1d6c0b">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21B17B27D18F34E832A3D705BAAAB99" ma:contentTypeVersion="19" ma:contentTypeDescription="Create a new document." ma:contentTypeScope="" ma:versionID="86abd3e42d9ef0866865c63223790b81">
  <xsd:schema xmlns:xsd="http://www.w3.org/2001/XMLSchema" xmlns:xs="http://www.w3.org/2001/XMLSchema" xmlns:p="http://schemas.microsoft.com/office/2006/metadata/properties" xmlns:ns2="7e95d404-6e19-4d70-8f19-13b2898ced67" xmlns:ns3="d4d1bb1e-a9c8-4ee7-adee-0ae84e1d6c0b" targetNamespace="http://schemas.microsoft.com/office/2006/metadata/properties" ma:root="true" ma:fieldsID="5c3fd84a6b31636650189b4549b349f2" ns2:_="" ns3:_="">
    <xsd:import namespace="7e95d404-6e19-4d70-8f19-13b2898ced67"/>
    <xsd:import namespace="d4d1bb1e-a9c8-4ee7-adee-0ae84e1d6c0b"/>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LengthInSeconds" minOccurs="0"/>
                <xsd:element ref="ns3:MediaServiceAutoKeyPoints" minOccurs="0"/>
                <xsd:element ref="ns3:MediaServiceKeyPoints" minOccurs="0"/>
                <xsd:element ref="ns3:MediaServiceLocation" minOccurs="0"/>
                <xsd:element ref="ns3:MediaServiceGenerationTime" minOccurs="0"/>
                <xsd:element ref="ns3:MediaServiceEventHashCode" minOccurs="0"/>
                <xsd:element ref="ns3:MediaServiceOCR" minOccurs="0"/>
                <xsd:element ref="ns3:lcf76f155ced4ddcb4097134ff3c332f" minOccurs="0"/>
                <xsd:element ref="ns2:TaxCatchAll"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e95d404-6e19-4d70-8f19-13b2898ced67"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7469bb60-2409-4533-bb6c-66b8dd7ccdb8}" ma:internalName="TaxCatchAll" ma:showField="CatchAllData" ma:web="7e95d404-6e19-4d70-8f19-13b2898ced67">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4d1bb1e-a9c8-4ee7-adee-0ae84e1d6c0b"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b286c744-9fab-42ec-a172-c886f68c135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6909247-6A6D-4537-858E-D2C6F5325E24}">
  <ds:schemaRefs>
    <ds:schemaRef ds:uri="http://schemas.microsoft.com/office/2006/metadata/properties"/>
    <ds:schemaRef ds:uri="http://schemas.microsoft.com/office/infopath/2007/PartnerControls"/>
    <ds:schemaRef ds:uri="7e95d404-6e19-4d70-8f19-13b2898ced67"/>
    <ds:schemaRef ds:uri="d4d1bb1e-a9c8-4ee7-adee-0ae84e1d6c0b"/>
  </ds:schemaRefs>
</ds:datastoreItem>
</file>

<file path=customXml/itemProps2.xml><?xml version="1.0" encoding="utf-8"?>
<ds:datastoreItem xmlns:ds="http://schemas.openxmlformats.org/officeDocument/2006/customXml" ds:itemID="{6714A46E-AFBA-4ED0-A296-D0C592A262C9}">
  <ds:schemaRefs>
    <ds:schemaRef ds:uri="http://schemas.microsoft.com/sharepoint/v3/contenttype/forms"/>
  </ds:schemaRefs>
</ds:datastoreItem>
</file>

<file path=customXml/itemProps3.xml><?xml version="1.0" encoding="utf-8"?>
<ds:datastoreItem xmlns:ds="http://schemas.openxmlformats.org/officeDocument/2006/customXml" ds:itemID="{1A72B01E-737A-42C2-A4BB-9CA526570F3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e95d404-6e19-4d70-8f19-13b2898ced67"/>
    <ds:schemaRef ds:uri="d4d1bb1e-a9c8-4ee7-adee-0ae84e1d6c0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a9803f78-63fd-4247-b6fe-5bb9889a8e09}" enabled="1" method="Standard" siteId="{ae249d7c-02cc-4198-ba11-3a27e9a5565d}" removed="0"/>
</clbl:labelList>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17</Slides>
  <Notes>17</Notes>
  <HiddenSlides>1</HiddenSlide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PACIFIC ENERGY  ·  PRE-EVENT BRIEFING Pilbara Summit 2026</vt:lpstr>
      <vt:lpstr>The case for attending</vt:lpstr>
      <vt:lpstr>What we want from the two days</vt:lpstr>
      <vt:lpstr>Conference at a glance</vt:lpstr>
      <vt:lpstr>Who's going from Pacific Energy</vt:lpstr>
      <vt:lpstr>Notable attendees</vt:lpstr>
      <vt:lpstr>Our game plan</vt:lpstr>
      <vt:lpstr>Sessions worth our time</vt:lpstr>
      <vt:lpstr>Our merch on the stand</vt:lpstr>
      <vt:lpstr>Being part of the conversation</vt:lpstr>
      <vt:lpstr>Sensitive topics to handle with care</vt:lpstr>
      <vt:lpstr>Team FAQ</vt:lpstr>
      <vt:lpstr>Attendee FAQ</vt:lpstr>
      <vt:lpstr>Before you go</vt:lpstr>
      <vt:lpstr>Appendix Logistics</vt:lpstr>
      <vt:lpstr>Bump-in, key dates and our stand</vt:lpstr>
      <vt:lpstr>Compliance, freight and contacts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11</cp:revision>
  <dcterms:modified xsi:type="dcterms:W3CDTF">2026-06-16T09:43:55Z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0x010100721B17B27D18F34E832A3D705BAAAB99</vt:lpwstr>
  </property>
  <property fmtid="{D5CDD505-2E9C-101B-9397-08002B2CF9AE}" pid="3" name="MediaServiceImageTags">
    <vt:lpwstr/>
  </property>
</Properties>
</file>